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KFC</c:v>
                </c:pt>
                <c:pt idx="3">
                  <c:v>Wendy's</c:v>
                </c:pt>
                <c:pt idx="4">
                  <c:v>Long John Silver's</c:v>
                </c:pt>
                <c:pt idx="5">
                  <c:v>QSR Avg</c:v>
                </c:pt>
                <c:pt idx="6">
                  <c:v>Arby's</c:v>
                </c:pt>
                <c:pt idx="7">
                  <c:v>Captain D's Seafood Kitchen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0.4563953488372093</c:v>
                </c:pt>
                <c:pt idx="3">
                  <c:v>0.47153284671532847</c:v>
                </c:pt>
                <c:pt idx="4">
                  <c:v>0.5389048991354467</c:v>
                </c:pt>
                <c:pt idx="5">
                  <c:v>0.5557230181952063</c:v>
                </c:pt>
                <c:pt idx="6">
                  <c:v>0.5574963609898108</c:v>
                </c:pt>
                <c:pt idx="7">
                  <c:v>0.6017191977077364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KFC</c:v>
                </c:pt>
                <c:pt idx="3">
                  <c:v>Wendy's</c:v>
                </c:pt>
                <c:pt idx="4">
                  <c:v>Long John Silver's</c:v>
                </c:pt>
                <c:pt idx="5">
                  <c:v>QSR Avg</c:v>
                </c:pt>
                <c:pt idx="6">
                  <c:v>Arby's</c:v>
                </c:pt>
                <c:pt idx="7">
                  <c:v>Captain D's Seafood Kitchen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0.5343065693430656</c:v>
                </c:pt>
                <c:pt idx="3">
                  <c:v>0.5385735080058224</c:v>
                </c:pt>
                <c:pt idx="4">
                  <c:v>0.5924308588064047</c:v>
                </c:pt>
                <c:pt idx="5">
                  <c:v>0.6103315537838361</c:v>
                </c:pt>
                <c:pt idx="6">
                  <c:v>0.6107871720116618</c:v>
                </c:pt>
                <c:pt idx="7">
                  <c:v>0.6422413793103449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KFC</c:v>
                </c:pt>
                <c:pt idx="3">
                  <c:v>Wendy's</c:v>
                </c:pt>
                <c:pt idx="4">
                  <c:v>Long John Silver's</c:v>
                </c:pt>
                <c:pt idx="5">
                  <c:v>Arby's</c:v>
                </c:pt>
                <c:pt idx="6">
                  <c:v>QSR Avg</c:v>
                </c:pt>
                <c:pt idx="7">
                  <c:v>Captain D's Seafood Kitchen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0.45866141732283466</c:v>
                </c:pt>
                <c:pt idx="3">
                  <c:v>0.46296296296296297</c:v>
                </c:pt>
                <c:pt idx="4">
                  <c:v>0.49127906976744184</c:v>
                </c:pt>
                <c:pt idx="5">
                  <c:v>0.5255813953488372</c:v>
                </c:pt>
                <c:pt idx="6">
                  <c:v>0.5369864655731007</c:v>
                </c:pt>
                <c:pt idx="7">
                  <c:v>0.5921450151057401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Cheese Sticks/Fried Cheese</c:v>
                </c:pt>
                <c:pt idx="1">
                  <c:v>Beef</c:v>
                </c:pt>
                <c:pt idx="2">
                  <c:v>Baked Goods</c:v>
                </c:pt>
                <c:pt idx="3">
                  <c:v>Breads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0.022181146</c:v>
                </c:pt>
                <c:pt idx="1">
                  <c:v>0.035120148</c:v>
                </c:pt>
                <c:pt idx="2">
                  <c:v>0.112754159</c:v>
                </c:pt>
                <c:pt idx="3">
                  <c:v>0.125693161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Wendy's</c:v>
                </c:pt>
                <c:pt idx="4">
                  <c:v>Long John Silver's</c:v>
                </c:pt>
                <c:pt idx="5">
                  <c:v>Arby's</c:v>
                </c:pt>
                <c:pt idx="6">
                  <c:v>QSR Avg</c:v>
                </c:pt>
                <c:pt idx="7">
                  <c:v>Captain D's Seafood Kitchen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0.5542691751085383</c:v>
                </c:pt>
                <c:pt idx="2">
                  <c:v>0.5586107091172214</c:v>
                </c:pt>
                <c:pt idx="3">
                  <c:v>0.583941605839416</c:v>
                </c:pt>
                <c:pt idx="4">
                  <c:v>0.627906976744186</c:v>
                </c:pt>
                <c:pt idx="5">
                  <c:v>0.6429608127721336</c:v>
                </c:pt>
                <c:pt idx="6">
                  <c:v>0.6576275709323115</c:v>
                </c:pt>
                <c:pt idx="7">
                  <c:v>0.6826783114992722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KFC</c:v>
                </c:pt>
                <c:pt idx="3">
                  <c:v>Wendy's</c:v>
                </c:pt>
                <c:pt idx="4">
                  <c:v>Long John Silver's</c:v>
                </c:pt>
                <c:pt idx="5">
                  <c:v>QSR Avg</c:v>
                </c:pt>
                <c:pt idx="6">
                  <c:v>Arby's</c:v>
                </c:pt>
                <c:pt idx="7">
                  <c:v>Captain D's Seafood Kitchen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0.3728813559322034</c:v>
                </c:pt>
                <c:pt idx="2">
                  <c:v>0.3940774487471526</c:v>
                </c:pt>
                <c:pt idx="3">
                  <c:v>0.42494226327944573</c:v>
                </c:pt>
                <c:pt idx="4">
                  <c:v>0.46756152125279643</c:v>
                </c:pt>
                <c:pt idx="5">
                  <c:v>0.4873708417667816</c:v>
                </c:pt>
                <c:pt idx="6">
                  <c:v>0.5097560975609756</c:v>
                </c:pt>
                <c:pt idx="7">
                  <c:v>0.5201900237529691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Wendy's</c:v>
                </c:pt>
                <c:pt idx="4">
                  <c:v>Long John Silver's</c:v>
                </c:pt>
                <c:pt idx="5">
                  <c:v>QSR Avg</c:v>
                </c:pt>
                <c:pt idx="6">
                  <c:v>Arby's</c:v>
                </c:pt>
                <c:pt idx="7">
                  <c:v>Captain D's Seafood Kitchen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0.3970856102003643</c:v>
                </c:pt>
                <c:pt idx="2">
                  <c:v>0.41596638655462187</c:v>
                </c:pt>
                <c:pt idx="3">
                  <c:v>0.42911877394636017</c:v>
                </c:pt>
                <c:pt idx="4">
                  <c:v>0.4918918918918919</c:v>
                </c:pt>
                <c:pt idx="5">
                  <c:v>0.4999984061843208</c:v>
                </c:pt>
                <c:pt idx="6">
                  <c:v>0.5048543689320388</c:v>
                </c:pt>
                <c:pt idx="7">
                  <c:v>0.5401709401709401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Wendy's</c:v>
                </c:pt>
                <c:pt idx="4">
                  <c:v>Long John Silver's</c:v>
                </c:pt>
                <c:pt idx="5">
                  <c:v>Arby's</c:v>
                </c:pt>
                <c:pt idx="6">
                  <c:v>Captain D's Seafood Kitchen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0.3680456490727532</c:v>
                </c:pt>
                <c:pt idx="2">
                  <c:v>0.37</c:v>
                </c:pt>
                <c:pt idx="3">
                  <c:v>0.3871428571428571</c:v>
                </c:pt>
                <c:pt idx="4">
                  <c:v>0.4114285714285714</c:v>
                </c:pt>
                <c:pt idx="5">
                  <c:v>0.4614285714285714</c:v>
                </c:pt>
                <c:pt idx="6">
                  <c:v>0.47714285714285715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gif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aptain D's Seafood Kitchen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Captain D's Seafood Kitchen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Wend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Long John Silver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aco Be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Arb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KFC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9.6%</a:t>
            </a:r>
            <a:r>
              <a:t> of recent Captain D's Seafood Kitchen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6.4%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6.4%</a:t>
            </a:r>
            <a:r>
              <a:t> considered visiting </a:t>
            </a:r>
            <a:r>
              <a:t>KFC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6.4%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6.6%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7.8%</a:t>
            </a:r>
            <a:r>
              <a:t> considered visiting </a:t>
            </a:r>
            <a:r>
              <a:t>Long John Silver's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Captain D's Seafood Kitchen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62.4%</a:t>
            </a:r>
            <a:r>
              <a:t> would have gone to another restaurant as an alternative to Captain D's Seafood Kitchen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57.1%</a:t>
            </a:r>
            <a:r>
              <a:t> Of Captain D's Seafood Kitchen's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38.4%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64.6%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19.3%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Captain D's Seafood Kitchen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Captain D's Seafood Kitchen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541 recent Captain D's Seafood Kitchen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