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Bonefish Grill</c:v>
                </c:pt>
                <c:pt idx="6">
                  <c:v>LongHorn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0.617340931566192</c:v>
                </c:pt>
                <c:pt idx="3">
                  <c:v>0.6195965417867435</c:v>
                </c:pt>
                <c:pt idx="4">
                  <c:v>0.6284470246734397</c:v>
                </c:pt>
                <c:pt idx="5">
                  <c:v>0.6503597122302158</c:v>
                </c:pt>
                <c:pt idx="6">
                  <c:v>0.6852646638054364</c:v>
                </c:pt>
                <c:pt idx="7">
                  <c:v>0.7008670520231214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Olive Garden</c:v>
                </c:pt>
                <c:pt idx="4">
                  <c:v>Outback Steakhouse</c:v>
                </c:pt>
                <c:pt idx="5">
                  <c:v>Bonefish Grill</c:v>
                </c:pt>
                <c:pt idx="6">
                  <c:v>LongHorn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0.6598837209302325</c:v>
                </c:pt>
                <c:pt idx="4">
                  <c:v>0.6657060518731989</c:v>
                </c:pt>
                <c:pt idx="5">
                  <c:v>0.6796536796536796</c:v>
                </c:pt>
                <c:pt idx="6">
                  <c:v>0.7134670487106017</c:v>
                </c:pt>
                <c:pt idx="7">
                  <c:v>0.7227866473149492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Sauce/Condiments</c:v>
                </c:pt>
                <c:pt idx="1">
                  <c:v>Beef</c:v>
                </c:pt>
                <c:pt idx="2">
                  <c:v>Pasta/Noodles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0.071290944</c:v>
                </c:pt>
                <c:pt idx="1">
                  <c:v>0.156069364</c:v>
                </c:pt>
                <c:pt idx="2">
                  <c:v>0.165703275999999</c:v>
                </c:pt>
                <c:pt idx="3">
                  <c:v>0.179190751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Bonefish Grill</c:v>
                </c:pt>
                <c:pt idx="6">
                  <c:v>LongHorn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0.6471544715447154</c:v>
                </c:pt>
                <c:pt idx="3">
                  <c:v>0.6549520766773163</c:v>
                </c:pt>
                <c:pt idx="4">
                  <c:v>0.6582061753386391</c:v>
                </c:pt>
                <c:pt idx="5">
                  <c:v>0.6879875195007801</c:v>
                </c:pt>
                <c:pt idx="6">
                  <c:v>0.696969696969697</c:v>
                </c:pt>
                <c:pt idx="7">
                  <c:v>0.7193548387096774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Olive Garden</c:v>
                </c:pt>
                <c:pt idx="4">
                  <c:v>Outback Steakhouse</c:v>
                </c:pt>
                <c:pt idx="5">
                  <c:v>LongHorn Steakhouse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0.5874249581224165</c:v>
                </c:pt>
                <c:pt idx="3">
                  <c:v>0.5877061469265368</c:v>
                </c:pt>
                <c:pt idx="4">
                  <c:v>0.606015037593985</c:v>
                </c:pt>
                <c:pt idx="5">
                  <c:v>0.6187683284457478</c:v>
                </c:pt>
                <c:pt idx="6">
                  <c:v>0.6332842415316642</c:v>
                </c:pt>
                <c:pt idx="7">
                  <c:v>0.6632047477744807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LongHorn Steakhouse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0.6046296160774198</c:v>
                </c:pt>
                <c:pt idx="3">
                  <c:v>0.6082474226804123</c:v>
                </c:pt>
                <c:pt idx="4">
                  <c:v>0.6206395348837209</c:v>
                </c:pt>
                <c:pt idx="5">
                  <c:v>0.6358381502890174</c:v>
                </c:pt>
                <c:pt idx="6">
                  <c:v>0.6700434153400868</c:v>
                </c:pt>
                <c:pt idx="7">
                  <c:v>0.6915204678362573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CDR Avg</c:v>
                </c:pt>
                <c:pt idx="5">
                  <c:v>Bonefish Grill</c:v>
                </c:pt>
                <c:pt idx="6">
                  <c:v>Outback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0.534918200721923</c:v>
                </c:pt>
                <c:pt idx="5">
                  <c:v>0.5523809523809524</c:v>
                </c:pt>
                <c:pt idx="6">
                  <c:v>0.5609756097560976</c:v>
                </c:pt>
                <c:pt idx="7">
                  <c:v>0.6359223300970874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Bonefish Grill</c:v>
                </c:pt>
                <c:pt idx="6">
                  <c:v>Carrabba's Italian Grill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0.5828571428571429</c:v>
                </c:pt>
                <c:pt idx="6">
                  <c:v>0.5857142857142857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rrabba's Italian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Carrabba's Italian Grill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ongHorn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utback Steakhous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onefish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24.2%</a:t>
            </a:r>
            <a:r>
              <a:t> of recent Carrabba's Italian Grill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Bonefish Grill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12.0%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Carrabba's Italian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70.3%</a:t>
            </a:r>
            <a:r>
              <a:t> would have gone to another restaurant as an alternative to Carrabba's Italian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58.3%</a:t>
            </a:r>
            <a:r>
              <a:t> Of Carrabba's Italian Grill's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44.6%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70.8%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Carrabba's Italian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Carrabba's Italian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519 recent Carrabba's Italian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