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0.575801749271137</c:v>
                </c:pt>
                <c:pt idx="6">
                  <c:v>0.61794500723589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0.6968390804597702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0.5369864655731007</c:v>
                </c:pt>
                <c:pt idx="5">
                  <c:v>0.5968063872255489</c:v>
                </c:pt>
                <c:pt idx="6">
                  <c:v>0.6093023255813953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Pork</c:v>
                </c:pt>
                <c:pt idx="1">
                  <c:v>Chicken</c:v>
                </c:pt>
                <c:pt idx="2">
                  <c:v>Beef</c:v>
                </c:pt>
                <c:pt idx="3">
                  <c:v>Fries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0.081996435</c:v>
                </c:pt>
                <c:pt idx="1">
                  <c:v>0.146167558</c:v>
                </c:pt>
                <c:pt idx="2">
                  <c:v>0.242424241999999</c:v>
                </c:pt>
                <c:pt idx="3">
                  <c:v>0.292335116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0.6576275709323115</c:v>
                </c:pt>
                <c:pt idx="5">
                  <c:v>0.6743849493487699</c:v>
                </c:pt>
                <c:pt idx="6">
                  <c:v>0.7023121387283237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Charley's Philly Steaks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0.5300813008130081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Charley's Philly Steaks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0.4983221476510067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0.48877176778400844</c:v>
                </c:pt>
                <c:pt idx="6">
                  <c:v>0.5642857142857143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arley's Philly Steak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Charley's Philly Steaks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ck-fil-A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15.3%</a:t>
            </a:r>
            <a:r>
              <a:t> of recent Charley's Philly Steaks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Charley's Philly Steaks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72.7%</a:t>
            </a:r>
            <a:r>
              <a:t> would have gone to another restaurant as an alternative to Charley's Philly Steaks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56.9%</a:t>
            </a:r>
            <a:r>
              <a:t> Of Charley's Philly Steaks's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Charley's Philly Steaks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Charley's Philly Steaks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561 recent Charley's Philly Steaks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