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Checkers Drive-In Restaurants</c:v>
                </c:pt>
                <c:pt idx="4">
                  <c:v>KFC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0.44508670520231214</c:v>
                </c:pt>
                <c:pt idx="4">
                  <c:v>0.4563953488372093</c:v>
                </c:pt>
                <c:pt idx="5">
                  <c:v>0.47153284671532847</c:v>
                </c:pt>
                <c:pt idx="6">
                  <c:v>0.5557230181952063</c:v>
                </c:pt>
                <c:pt idx="7">
                  <c:v>0.5574963609898108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Checkers Drive-In Restaurants</c:v>
                </c:pt>
                <c:pt idx="4">
                  <c:v>KFC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0.5219298245614035</c:v>
                </c:pt>
                <c:pt idx="4">
                  <c:v>0.5343065693430656</c:v>
                </c:pt>
                <c:pt idx="5">
                  <c:v>0.5385735080058224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Checkers Drive-In Restaurants</c:v>
                </c:pt>
                <c:pt idx="4">
                  <c:v>KFC</c:v>
                </c:pt>
                <c:pt idx="5">
                  <c:v>Wendy's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0.44272445820433437</c:v>
                </c:pt>
                <c:pt idx="4">
                  <c:v>0.45866141732283466</c:v>
                </c:pt>
                <c:pt idx="5">
                  <c:v>0.46296296296296297</c:v>
                </c:pt>
                <c:pt idx="6">
                  <c:v>0.5255813953488372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Ice Cream/Yogurt</c:v>
                </c:pt>
                <c:pt idx="2">
                  <c:v>Burgers</c:v>
                </c:pt>
                <c:pt idx="3">
                  <c:v>Fries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0.075757576</c:v>
                </c:pt>
                <c:pt idx="1">
                  <c:v>0.085227273</c:v>
                </c:pt>
                <c:pt idx="2">
                  <c:v>0.246212121</c:v>
                </c:pt>
                <c:pt idx="3">
                  <c:v>0.526515152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Checkers Drive-In Restaurants</c:v>
                </c:pt>
                <c:pt idx="5">
                  <c:v>Wendy's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0.5787965616045845</c:v>
                </c:pt>
                <c:pt idx="5">
                  <c:v>0.583941605839416</c:v>
                </c:pt>
                <c:pt idx="6">
                  <c:v>0.6429608127721336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Checkers Drive-In Restaurants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KFC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0.3196125907990315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0.3940774487471526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0.5097560975609756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Checkers Drive-In Restaurants</c:v>
                </c:pt>
                <c:pt idx="1">
                  <c:v>McDonald's</c:v>
                </c:pt>
                <c:pt idx="2">
                  <c:v>KFC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0.3154929577464789</c:v>
                </c:pt>
                <c:pt idx="1">
                  <c:v>0.3560311284046693</c:v>
                </c:pt>
                <c:pt idx="2">
                  <c:v>0.3970856102003643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0.5048543689320388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Checkers Drive-In Restaurants</c:v>
                </c:pt>
                <c:pt idx="4">
                  <c:v>Taco Bell</c:v>
                </c:pt>
                <c:pt idx="5">
                  <c:v>Wendy's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0.36857142857142855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heckers Drive-In Restaurant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Checkers Drive-In Restaurants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30.7%</a:t>
            </a:r>
            <a:r>
              <a:t> of recent Checkers Drive-In Restaurants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11.7%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18.8%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25.0%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Checkers Drive-In Restaurants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60.0%</a:t>
            </a:r>
            <a:r>
              <a:t> would have gone to another restaurant as an alternative to Checkers Drive-In Restaurants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56.5%</a:t>
            </a:r>
            <a:r>
              <a:t> Of Checkers Drive-In Restaurants's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43.7%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20.2%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Checkers Drive-In Restaurants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Checkers Drive-In Restaurants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528 recent Checkers Drive-In Restaurants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