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0.6652173913043479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0.6892086330935252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Baked Goods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0.086519115</c:v>
                </c:pt>
                <c:pt idx="1">
                  <c:v>0.0925553319999999</c:v>
                </c:pt>
                <c:pt idx="2">
                  <c:v>0.0925553319999999</c:v>
                </c:pt>
                <c:pt idx="3">
                  <c:v>0.171026156999999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0.6875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0.6489675516224189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0.6502177068214804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Texas Roadhouse</c:v>
                </c:pt>
                <c:pt idx="6">
                  <c:v>Outback Steakhouse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0.5480225988700564</c:v>
                </c:pt>
                <c:pt idx="6">
                  <c:v>0.5609756097560976</c:v>
                </c:pt>
                <c:pt idx="7">
                  <c:v>0.5818181818181818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0.57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eddar's Scratch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Cheddar's Scratch Kitchen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exas Road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10.9%</a:t>
            </a:r>
            <a:r>
              <a:t> of recent Cheddar's Scratch Kitchen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10.9%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Cheddar's Scratch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70.9%</a:t>
            </a:r>
            <a:r>
              <a:t> would have gone to another restaurant as an alternative to Cheddar's Scratch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54.3%</a:t>
            </a:r>
            <a:r>
              <a:t> Of Cheddar's Scratch Kitchen's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Cheddar's Scratch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Cheddar's Scratch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497 recent Cheddar's Scratch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