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0.5613275613275613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0.5788712011577424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0.034343434</c:v>
                </c:pt>
                <c:pt idx="1">
                  <c:v>0.062626263</c:v>
                </c:pt>
                <c:pt idx="2">
                  <c:v>0.092929293</c:v>
                </c:pt>
                <c:pt idx="3">
                  <c:v>0.096969697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Ruby Tuesday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0.6291079812206573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0.530827067669173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0.5562043795620438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Ruby Tuesday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0.4483870967741935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0.41285714285714287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Chili's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utback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GI Friday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uby Tuesd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21.1%</a:t>
            </a:r>
            <a:r>
              <a:t> of recent Chili's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Ruby Tuesday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Chili's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62.9%</a:t>
            </a:r>
            <a:r>
              <a:t> would have gone to another restaurant as an alternative to Chili's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Chili's's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Chili's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Chili's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495 recent Chili's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