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Church's Chicken</c:v>
                </c:pt>
                <c:pt idx="6">
                  <c:v>Popeyes Louisiana Kitchen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0.4563953488372093</c:v>
                </c:pt>
                <c:pt idx="4">
                  <c:v>0.47153284671532847</c:v>
                </c:pt>
                <c:pt idx="5">
                  <c:v>0.5217391304347826</c:v>
                </c:pt>
                <c:pt idx="6">
                  <c:v>0.539568345323741</c:v>
                </c:pt>
                <c:pt idx="7">
                  <c:v>0.5557230181952063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Church's Chicken</c:v>
                </c:pt>
                <c:pt idx="6">
                  <c:v>Popeyes Louisiana Kitchen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0.5343065693430656</c:v>
                </c:pt>
                <c:pt idx="4">
                  <c:v>0.5385735080058224</c:v>
                </c:pt>
                <c:pt idx="5">
                  <c:v>0.5794797687861272</c:v>
                </c:pt>
                <c:pt idx="6">
                  <c:v>0.6063675832127352</c:v>
                </c:pt>
                <c:pt idx="7">
                  <c:v>0.6103315537838361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Church's Chicken</c:v>
                </c:pt>
                <c:pt idx="6">
                  <c:v>Popeyes Louisiana Kitchen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0.41612200435729846</c:v>
                </c:pt>
                <c:pt idx="3">
                  <c:v>0.45866141732283466</c:v>
                </c:pt>
                <c:pt idx="4">
                  <c:v>0.46296296296296297</c:v>
                </c:pt>
                <c:pt idx="5">
                  <c:v>0.49906542056074765</c:v>
                </c:pt>
                <c:pt idx="6">
                  <c:v>0.5186567164179104</c:v>
                </c:pt>
                <c:pt idx="7">
                  <c:v>0.5369864655731007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Cheese Sticks/Fried Cheese</c:v>
                </c:pt>
                <c:pt idx="1">
                  <c:v>Sauce/Condiments</c:v>
                </c:pt>
                <c:pt idx="2">
                  <c:v>Breads</c:v>
                </c:pt>
                <c:pt idx="3">
                  <c:v>Chicken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0.048730964</c:v>
                </c:pt>
                <c:pt idx="1">
                  <c:v>0.134517765999999</c:v>
                </c:pt>
                <c:pt idx="2">
                  <c:v>0.190862943999999</c:v>
                </c:pt>
                <c:pt idx="3">
                  <c:v>0.385786802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Popeyes Louisiana Kitchen</c:v>
                </c:pt>
                <c:pt idx="5">
                  <c:v>Church's Chicken</c:v>
                </c:pt>
                <c:pt idx="6">
                  <c:v>Wendy's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0.5542691751085383</c:v>
                </c:pt>
                <c:pt idx="3">
                  <c:v>0.5586107091172214</c:v>
                </c:pt>
                <c:pt idx="4">
                  <c:v>0.5631349782293179</c:v>
                </c:pt>
                <c:pt idx="5">
                  <c:v>0.5662824207492796</c:v>
                </c:pt>
                <c:pt idx="6">
                  <c:v>0.583941605839416</c:v>
                </c:pt>
                <c:pt idx="7">
                  <c:v>0.6576275709323115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Church's Chicken</c:v>
                </c:pt>
                <c:pt idx="3">
                  <c:v>Taco Bell</c:v>
                </c:pt>
                <c:pt idx="4">
                  <c:v>KFC</c:v>
                </c:pt>
                <c:pt idx="5">
                  <c:v>Wendy's</c:v>
                </c:pt>
                <c:pt idx="6">
                  <c:v>Popeyes Louisiana Kitchen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</c:v>
                </c:pt>
                <c:pt idx="3">
                  <c:v>0.3728813559322034</c:v>
                </c:pt>
                <c:pt idx="4">
                  <c:v>0.3940774487471526</c:v>
                </c:pt>
                <c:pt idx="5">
                  <c:v>0.42494226327944573</c:v>
                </c:pt>
                <c:pt idx="6">
                  <c:v>0.4270386266094421</c:v>
                </c:pt>
                <c:pt idx="7">
                  <c:v>0.4873708417667816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Church's Chicken</c:v>
                </c:pt>
                <c:pt idx="2">
                  <c:v>KFC</c:v>
                </c:pt>
                <c:pt idx="3">
                  <c:v>Taco Bell</c:v>
                </c:pt>
                <c:pt idx="4">
                  <c:v>Burger King</c:v>
                </c:pt>
                <c:pt idx="5">
                  <c:v>Wendy's</c:v>
                </c:pt>
                <c:pt idx="6">
                  <c:v>Popeyes Louisiana Kitchen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0.39371534195933455</c:v>
                </c:pt>
                <c:pt idx="2">
                  <c:v>0.3970856102003643</c:v>
                </c:pt>
                <c:pt idx="3">
                  <c:v>0.41596638655462187</c:v>
                </c:pt>
                <c:pt idx="4">
                  <c:v>0.42314990512333966</c:v>
                </c:pt>
                <c:pt idx="5">
                  <c:v>0.42911877394636017</c:v>
                </c:pt>
                <c:pt idx="6">
                  <c:v>0.4460694698354662</c:v>
                </c:pt>
                <c:pt idx="7">
                  <c:v>0.4999984061843208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Wendy's</c:v>
                </c:pt>
                <c:pt idx="5">
                  <c:v>Church's Chicken</c:v>
                </c:pt>
                <c:pt idx="6">
                  <c:v>Popeyes Louisiana Kitchen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0.3680456490727532</c:v>
                </c:pt>
                <c:pt idx="3">
                  <c:v>0.37</c:v>
                </c:pt>
                <c:pt idx="4">
                  <c:v>0.3871428571428571</c:v>
                </c:pt>
                <c:pt idx="5">
                  <c:v>0.3914285714285714</c:v>
                </c:pt>
                <c:pt idx="6">
                  <c:v>0.4357142857142857</c:v>
                </c:pt>
                <c:pt idx="7">
                  <c:v>0.48877176778400844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Church's Chicken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Church's Chicken Competitors</a:t>
            </a:r>
          </a:p>
        </p:txBody>
      </p:sp>
      <p:pic>
        <p:nvPicPr>
          <p:cNvPr id="3" name="Picture Placeholder 2" descr="KFC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aco Bel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Popeyes Louisiana Kitchen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McDonald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Wendy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Burger King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23.2%</a:t>
            </a:r>
            <a:r>
              <a:t> of recent Church's Chicken guests considered visiting </a:t>
            </a:r>
            <a:r>
              <a:t>KFC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7.6%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7.0%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6.0%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13.0%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19.0%</a:t>
            </a:r>
            <a:r>
              <a:t> considered visiting </a:t>
            </a:r>
            <a:r>
              <a:t>Popeyes Louisiana Kitchen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Church's Chicken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54.9%</a:t>
            </a:r>
            <a:r>
              <a:t> would have gone to another restaurant as an alternative to Church's Chicken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56.9%</a:t>
            </a:r>
            <a:r>
              <a:t> Of Church's Chicken's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42.9%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44.9%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20.1%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Church's Chicken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Church's Chicken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197 recent Church's Chicken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