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Red Robin Gourmet Burgers and Brews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Chuy's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0.3991291727140784</c:v>
                </c:pt>
                <c:pt idx="1">
                  <c:v>0.5402298850574713</c:v>
                </c:pt>
                <c:pt idx="2">
                  <c:v>0.5708029197080292</c:v>
                </c:pt>
                <c:pt idx="3">
                  <c:v>0.6011477761836442</c:v>
                </c:pt>
                <c:pt idx="4">
                  <c:v>0.617340931566192</c:v>
                </c:pt>
                <c:pt idx="5">
                  <c:v>0.6195965417867435</c:v>
                </c:pt>
                <c:pt idx="6">
                  <c:v>0.6284470246734397</c:v>
                </c:pt>
                <c:pt idx="7">
                  <c:v>0.6336206896551724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Red Robin Gourmet Burgers and Brews</c:v>
                </c:pt>
                <c:pt idx="4">
                  <c:v>CDR Avg</c:v>
                </c:pt>
                <c:pt idx="5">
                  <c:v>Chuy's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0.4809384164222874</c:v>
                </c:pt>
                <c:pt idx="1">
                  <c:v>0.5911047345767575</c:v>
                </c:pt>
                <c:pt idx="2">
                  <c:v>0.6064139941690962</c:v>
                </c:pt>
                <c:pt idx="3">
                  <c:v>0.642754662840746</c:v>
                </c:pt>
                <c:pt idx="4">
                  <c:v>0.6473716294388625</c:v>
                </c:pt>
                <c:pt idx="5">
                  <c:v>0.6536796536796536</c:v>
                </c:pt>
                <c:pt idx="6">
                  <c:v>0.6598837209302325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Chips</c:v>
                </c:pt>
                <c:pt idx="1">
                  <c:v>Enchiladas</c:v>
                </c:pt>
                <c:pt idx="2">
                  <c:v>Sauce/Condiments</c:v>
                </c:pt>
                <c:pt idx="3">
                  <c:v>Dips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0.079766537</c:v>
                </c:pt>
                <c:pt idx="1">
                  <c:v>0.095330739</c:v>
                </c:pt>
                <c:pt idx="2">
                  <c:v>0.13618677</c:v>
                </c:pt>
                <c:pt idx="3">
                  <c:v>0.239299611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Chuy's</c:v>
                </c:pt>
                <c:pt idx="7">
                  <c:v>Red Robin Gourmet Burgers and Brews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0.5586107091172214</c:v>
                </c:pt>
                <c:pt idx="1">
                  <c:v>0.595679012345679</c:v>
                </c:pt>
                <c:pt idx="2">
                  <c:v>0.635036496350365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0.6734059097978227</c:v>
                </c:pt>
                <c:pt idx="7">
                  <c:v>0.6786833855799373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Chipotle Mexican Grill</c:v>
                </c:pt>
                <c:pt idx="2">
                  <c:v>Chili's</c:v>
                </c:pt>
                <c:pt idx="3">
                  <c:v>Red Robin Gourmet Burgers and Brews</c:v>
                </c:pt>
                <c:pt idx="4">
                  <c:v>Chuy's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0.4770992366412214</c:v>
                </c:pt>
                <c:pt idx="2">
                  <c:v>0.5212121212121212</c:v>
                </c:pt>
                <c:pt idx="3">
                  <c:v>0.556390977443609</c:v>
                </c:pt>
                <c:pt idx="4">
                  <c:v>0.5634218289085545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Chipotle Mexican Grill</c:v>
                </c:pt>
                <c:pt idx="2">
                  <c:v>Chili's</c:v>
                </c:pt>
                <c:pt idx="3">
                  <c:v>Chuy's</c:v>
                </c:pt>
                <c:pt idx="4">
                  <c:v>Red Robin Gourmet Burgers and Brews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0.41596638655462187</c:v>
                </c:pt>
                <c:pt idx="1">
                  <c:v>0.47640117994100295</c:v>
                </c:pt>
                <c:pt idx="2">
                  <c:v>0.5238095238095238</c:v>
                </c:pt>
                <c:pt idx="3">
                  <c:v>0.5503649635036496</c:v>
                </c:pt>
                <c:pt idx="4">
                  <c:v>0.559593023255814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Chili's</c:v>
                </c:pt>
                <c:pt idx="2">
                  <c:v>Red Robin Gourmet Burgers and Brews</c:v>
                </c:pt>
                <c:pt idx="3">
                  <c:v>Chipotle Mexican Grill</c:v>
                </c:pt>
                <c:pt idx="4">
                  <c:v>Olive Garden</c:v>
                </c:pt>
                <c:pt idx="5">
                  <c:v>Chuy's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0.3728813559322034</c:v>
                </c:pt>
                <c:pt idx="1">
                  <c:v>0.4514285714285714</c:v>
                </c:pt>
                <c:pt idx="2">
                  <c:v>0.48923076923076925</c:v>
                </c:pt>
                <c:pt idx="3">
                  <c:v>0.49</c:v>
                </c:pt>
                <c:pt idx="4">
                  <c:v>0.501628664495114</c:v>
                </c:pt>
                <c:pt idx="5">
                  <c:v>0.5169712793733682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Taco Bell</c:v>
                </c:pt>
                <c:pt idx="1">
                  <c:v>Chili's</c:v>
                </c:pt>
                <c:pt idx="2">
                  <c:v>Red Robin Gourmet Burgers and Brews</c:v>
                </c:pt>
                <c:pt idx="3">
                  <c:v>Chipotle Mexican Grill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Chuy's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0.37</c:v>
                </c:pt>
                <c:pt idx="1">
                  <c:v>0.4357142857142857</c:v>
                </c:pt>
                <c:pt idx="2">
                  <c:v>0.49714285714285716</c:v>
                </c:pt>
                <c:pt idx="3">
                  <c:v>0.5214285714285715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0.5757142857142857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u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Chuy's Competitors</a:t>
            </a:r>
          </a:p>
        </p:txBody>
      </p:sp>
      <p:pic>
        <p:nvPicPr>
          <p:cNvPr id="3" name="Picture Placeholder 2" descr="Chili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potle Mexic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Red Robin Gourmet Burgers and Brew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of recent Chuy's guests considered visiting </a:t>
            </a:r>
            <a:r>
              <a:t>Chili's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2.7%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Red Robin Gourmet Burgers and Brews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Chuy's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73.9%</a:t>
            </a:r>
            <a:r>
              <a:t> would have gone to another restaurant as an alternative to Chuy's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56.2%</a:t>
            </a:r>
            <a:r>
              <a:t> Of Chuy's's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53.2%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60.9%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24.9%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Chuy's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514 recent Chuy's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