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Auntie Anne's</c:v>
                </c:pt>
                <c:pt idx="5">
                  <c:v>QSR Avg</c:v>
                </c:pt>
                <c:pt idx="6">
                  <c:v>Krispy Kreme</c:v>
                </c:pt>
                <c:pt idx="7">
                  <c:v>Cinnabon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0.5492753623188406</c:v>
                </c:pt>
                <c:pt idx="5">
                  <c:v>0.5557230181952063</c:v>
                </c:pt>
                <c:pt idx="6">
                  <c:v>0.6530612244897959</c:v>
                </c:pt>
                <c:pt idx="7">
                  <c:v>0.6686217008797654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Auntie Anne's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0.6103315537838361</c:v>
                </c:pt>
                <c:pt idx="5">
                  <c:v>0.6511627906976745</c:v>
                </c:pt>
                <c:pt idx="6">
                  <c:v>0.7365356622998545</c:v>
                </c:pt>
                <c:pt idx="7">
                  <c:v>0.7456140350877193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Auntie Anne's</c:v>
                </c:pt>
                <c:pt idx="6">
                  <c:v>Krispy Kreme</c:v>
                </c:pt>
                <c:pt idx="7">
                  <c:v>Cinnabon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0.5369864655731007</c:v>
                </c:pt>
                <c:pt idx="5">
                  <c:v>0.537712895377129</c:v>
                </c:pt>
                <c:pt idx="6">
                  <c:v>0.6590909090909091</c:v>
                </c:pt>
                <c:pt idx="7">
                  <c:v>0.6656716417910448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Coffee/Espresso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0.03164557</c:v>
                </c:pt>
                <c:pt idx="1">
                  <c:v>0.037974684</c:v>
                </c:pt>
                <c:pt idx="2">
                  <c:v>0.128164556999999</c:v>
                </c:pt>
                <c:pt idx="3">
                  <c:v>0.719936709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QSR Avg</c:v>
                </c:pt>
                <c:pt idx="4">
                  <c:v>Auntie Anne's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0.6633093525179856</c:v>
                </c:pt>
                <c:pt idx="5">
                  <c:v>0.6928675400291121</c:v>
                </c:pt>
                <c:pt idx="6">
                  <c:v>0.7180232558139535</c:v>
                </c:pt>
                <c:pt idx="7">
                  <c:v>0.7314949201741655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Auntie Anne's</c:v>
                </c:pt>
                <c:pt idx="4">
                  <c:v>QSR Avg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0.4064665127020785</c:v>
                </c:pt>
                <c:pt idx="3">
                  <c:v>0.4696969696969697</c:v>
                </c:pt>
                <c:pt idx="4">
                  <c:v>0.4873708417667816</c:v>
                </c:pt>
                <c:pt idx="5">
                  <c:v>0.5395033860045146</c:v>
                </c:pt>
                <c:pt idx="6">
                  <c:v>0.5748709122203098</c:v>
                </c:pt>
                <c:pt idx="7">
                  <c:v>0.5996131528046421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Auntie Anne's</c:v>
                </c:pt>
                <c:pt idx="4">
                  <c:v>QSR Avg</c:v>
                </c:pt>
                <c:pt idx="5">
                  <c:v>Starbucks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0.42105263157894735</c:v>
                </c:pt>
                <c:pt idx="3">
                  <c:v>0.4385026737967914</c:v>
                </c:pt>
                <c:pt idx="4">
                  <c:v>0.4999984061843208</c:v>
                </c:pt>
                <c:pt idx="5">
                  <c:v>0.5501618122977346</c:v>
                </c:pt>
                <c:pt idx="6">
                  <c:v>0.5735056542810986</c:v>
                </c:pt>
                <c:pt idx="7">
                  <c:v>0.589527027027027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Auntie Anne's</c:v>
                </c:pt>
                <c:pt idx="6">
                  <c:v>Cinnabon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0.42796005706134094</c:v>
                </c:pt>
                <c:pt idx="3">
                  <c:v>0.48877176778400844</c:v>
                </c:pt>
                <c:pt idx="4">
                  <c:v>0.5128571428571429</c:v>
                </c:pt>
                <c:pt idx="5">
                  <c:v>0.5235378031383737</c:v>
                </c:pt>
                <c:pt idx="6">
                  <c:v>0.6314285714285715</c:v>
                </c:pt>
                <c:pt idx="7">
                  <c:v>0.6328571428571429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innabo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Cinnabon's Competitors</a:t>
            </a:r>
          </a:p>
        </p:txBody>
      </p:sp>
      <p:pic>
        <p:nvPicPr>
          <p:cNvPr id="3" name="Picture Placeholder 2" descr="Auntie Ann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tarbuck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rispy Krem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Cinnabon guests considered visiting </a:t>
            </a:r>
            <a:r>
              <a:t>Auntie Anne's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Krispy Kreme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Cinnabon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56.0%</a:t>
            </a:r>
            <a:r>
              <a:t> would have gone to another restaurant as an alternative to Cinnabon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Cinnabon's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Cinnabon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Cinnabon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632 recent Cinnabon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