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Dairy Queen</c:v>
                </c:pt>
                <c:pt idx="5">
                  <c:v>SONIC Drive-In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0.47153284671532847</c:v>
                </c:pt>
                <c:pt idx="4">
                  <c:v>0.5119402985074627</c:v>
                </c:pt>
                <c:pt idx="5">
                  <c:v>0.5139911634756995</c:v>
                </c:pt>
                <c:pt idx="6">
                  <c:v>0.5557230181952063</c:v>
                </c:pt>
                <c:pt idx="7">
                  <c:v>0.575801749271137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SONIC Drive-In</c:v>
                </c:pt>
                <c:pt idx="5">
                  <c:v>Dairy Queen</c:v>
                </c:pt>
                <c:pt idx="6">
                  <c:v>Subway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0.5385735080058224</c:v>
                </c:pt>
                <c:pt idx="4">
                  <c:v>0.5797950219619327</c:v>
                </c:pt>
                <c:pt idx="5">
                  <c:v>0.5884101040118871</c:v>
                </c:pt>
                <c:pt idx="6">
                  <c:v>0.6081871345029239</c:v>
                </c:pt>
                <c:pt idx="7">
                  <c:v>0.6103315537838361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Dairy Queen</c:v>
                </c:pt>
                <c:pt idx="5">
                  <c:v>SONIC Drive-In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0.41612200435729846</c:v>
                </c:pt>
                <c:pt idx="3">
                  <c:v>0.46296296296296297</c:v>
                </c:pt>
                <c:pt idx="4">
                  <c:v>0.4723618090452261</c:v>
                </c:pt>
                <c:pt idx="5">
                  <c:v>0.512539184952978</c:v>
                </c:pt>
                <c:pt idx="6">
                  <c:v>0.5369864655731007</c:v>
                </c:pt>
                <c:pt idx="7">
                  <c:v>0.5968063872255489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Burgers</c:v>
                </c:pt>
                <c:pt idx="1">
                  <c:v>Chicken</c:v>
                </c:pt>
                <c:pt idx="2">
                  <c:v>Baked Goods</c:v>
                </c:pt>
                <c:pt idx="3">
                  <c:v>Ice Cream/Yogurt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0.0442804429999999</c:v>
                </c:pt>
                <c:pt idx="1">
                  <c:v>0.055350554</c:v>
                </c:pt>
                <c:pt idx="2">
                  <c:v>0.0867158669999999</c:v>
                </c:pt>
                <c:pt idx="3">
                  <c:v>0.752767528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SONIC Drive-In</c:v>
                </c:pt>
                <c:pt idx="5">
                  <c:v>Dairy Queen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0.5586107091172214</c:v>
                </c:pt>
                <c:pt idx="3">
                  <c:v>0.583941605839416</c:v>
                </c:pt>
                <c:pt idx="4">
                  <c:v>0.5954088952654233</c:v>
                </c:pt>
                <c:pt idx="5">
                  <c:v>0.648766328011611</c:v>
                </c:pt>
                <c:pt idx="6">
                  <c:v>0.6576275709323115</c:v>
                </c:pt>
                <c:pt idx="7">
                  <c:v>0.6743849493487699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SONIC Drive-In</c:v>
                </c:pt>
                <c:pt idx="4">
                  <c:v>Wendy's</c:v>
                </c:pt>
                <c:pt idx="5">
                  <c:v>Dairy Queen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0.3728813559322034</c:v>
                </c:pt>
                <c:pt idx="3">
                  <c:v>0.37547892720306514</c:v>
                </c:pt>
                <c:pt idx="4">
                  <c:v>0.42494226327944573</c:v>
                </c:pt>
                <c:pt idx="5">
                  <c:v>0.455188679245283</c:v>
                </c:pt>
                <c:pt idx="6">
                  <c:v>0.4873708417667816</c:v>
                </c:pt>
                <c:pt idx="7">
                  <c:v>0.5396290050590219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SONIC Drive-In</c:v>
                </c:pt>
                <c:pt idx="2">
                  <c:v>Taco Bell</c:v>
                </c:pt>
                <c:pt idx="3">
                  <c:v>Burger King</c:v>
                </c:pt>
                <c:pt idx="4">
                  <c:v>Wendy's</c:v>
                </c:pt>
                <c:pt idx="5">
                  <c:v>Dairy Queen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0.40145985401459855</c:v>
                </c:pt>
                <c:pt idx="2">
                  <c:v>0.41596638655462187</c:v>
                </c:pt>
                <c:pt idx="3">
                  <c:v>0.42314990512333966</c:v>
                </c:pt>
                <c:pt idx="4">
                  <c:v>0.42911877394636017</c:v>
                </c:pt>
                <c:pt idx="5">
                  <c:v>0.4897579143389199</c:v>
                </c:pt>
                <c:pt idx="6">
                  <c:v>0.4999984061843208</c:v>
                </c:pt>
                <c:pt idx="7">
                  <c:v>0.5317220543806647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SONIC Drive-In</c:v>
                </c:pt>
                <c:pt idx="5">
                  <c:v>Subway</c:v>
                </c:pt>
                <c:pt idx="6">
                  <c:v>Dairy Queen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0.37</c:v>
                </c:pt>
                <c:pt idx="3">
                  <c:v>0.3871428571428571</c:v>
                </c:pt>
                <c:pt idx="4">
                  <c:v>0.42428571428571427</c:v>
                </c:pt>
                <c:pt idx="5">
                  <c:v>0.4507845934379458</c:v>
                </c:pt>
                <c:pt idx="6">
                  <c:v>0.4585714285714286</c:v>
                </c:pt>
                <c:pt idx="7">
                  <c:v>0.48877176778400844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Dairy Queen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Dairy Queen's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Taco Bell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Wendy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Burger King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Subway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SONIC Drive-In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23.4%</a:t>
            </a:r>
            <a:r>
              <a:t> of recent Dairy Queen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6.4%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6.1%</a:t>
            </a:r>
            <a:r>
              <a:t> considered visiting </a:t>
            </a:r>
            <a:r>
              <a:t>SONIC Drive-In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5.1%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7.4%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9.0%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Dairy Queen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53.7%</a:t>
            </a:r>
            <a:r>
              <a:t> would have gone to another restaurant as an alternative to Dairy Queen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51.6%</a:t>
            </a:r>
            <a:r>
              <a:t> Of Dairy Queen's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33.1%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47.7%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22.6%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Dairy Queen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Dairy Queen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542 recent Dairy Queen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