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Del Taco</c:v>
                </c:pt>
                <c:pt idx="3">
                  <c:v>Jack in the Box</c:v>
                </c:pt>
                <c:pt idx="4">
                  <c:v>Burger King</c:v>
                </c:pt>
                <c:pt idx="5">
                  <c:v>Wendy's</c:v>
                </c:pt>
                <c:pt idx="6">
                  <c:v>Carl's Jr.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0.41424418604651164</c:v>
                </c:pt>
                <c:pt idx="3">
                  <c:v>0.41739130434782606</c:v>
                </c:pt>
                <c:pt idx="4">
                  <c:v>0.4246376811594203</c:v>
                </c:pt>
                <c:pt idx="5">
                  <c:v>0.47153284671532847</c:v>
                </c:pt>
                <c:pt idx="6">
                  <c:v>0.47883211678832116</c:v>
                </c:pt>
                <c:pt idx="7">
                  <c:v>0.5557230181952063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Del Taco</c:v>
                </c:pt>
                <c:pt idx="4">
                  <c:v>Jack in the Box</c:v>
                </c:pt>
                <c:pt idx="5">
                  <c:v>Carl's Jr.</c:v>
                </c:pt>
                <c:pt idx="6">
                  <c:v>Wendy's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0.48695652173913045</c:v>
                </c:pt>
                <c:pt idx="4">
                  <c:v>0.48773448773448774</c:v>
                </c:pt>
                <c:pt idx="5">
                  <c:v>0.5349854227405247</c:v>
                </c:pt>
                <c:pt idx="6">
                  <c:v>0.5385735080058224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Del Taco</c:v>
                </c:pt>
                <c:pt idx="4">
                  <c:v>Burger King</c:v>
                </c:pt>
                <c:pt idx="5">
                  <c:v>Wendy's</c:v>
                </c:pt>
                <c:pt idx="6">
                  <c:v>Carl's Jr.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0.39436619718309857</c:v>
                </c:pt>
                <c:pt idx="3">
                  <c:v>0.4</c:v>
                </c:pt>
                <c:pt idx="4">
                  <c:v>0.41612200435729846</c:v>
                </c:pt>
                <c:pt idx="5">
                  <c:v>0.46296296296296297</c:v>
                </c:pt>
                <c:pt idx="6">
                  <c:v>0.47754137115839246</c:v>
                </c:pt>
                <c:pt idx="7">
                  <c:v>0.5369864655731007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Seafood</c:v>
                </c:pt>
                <c:pt idx="1">
                  <c:v>Chicken</c:v>
                </c:pt>
                <c:pt idx="2">
                  <c:v>Fries</c:v>
                </c:pt>
                <c:pt idx="3">
                  <c:v>Burritos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0.058704453</c:v>
                </c:pt>
                <c:pt idx="1">
                  <c:v>0.119433198</c:v>
                </c:pt>
                <c:pt idx="2">
                  <c:v>0.131578947</c:v>
                </c:pt>
                <c:pt idx="3">
                  <c:v>0.232793522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Jack in the Box</c:v>
                </c:pt>
                <c:pt idx="4">
                  <c:v>Wendy's</c:v>
                </c:pt>
                <c:pt idx="5">
                  <c:v>Carl's Jr.</c:v>
                </c:pt>
                <c:pt idx="6">
                  <c:v>Del Taco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0.5749279538904899</c:v>
                </c:pt>
                <c:pt idx="4">
                  <c:v>0.583941605839416</c:v>
                </c:pt>
                <c:pt idx="5">
                  <c:v>0.602919708029197</c:v>
                </c:pt>
                <c:pt idx="6">
                  <c:v>0.6081871345029239</c:v>
                </c:pt>
                <c:pt idx="7">
                  <c:v>0.6576275709323115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Jack in the Box</c:v>
                </c:pt>
                <c:pt idx="1">
                  <c:v>McDonald's</c:v>
                </c:pt>
                <c:pt idx="2">
                  <c:v>Burger King</c:v>
                </c:pt>
                <c:pt idx="3">
                  <c:v>Taco Bell</c:v>
                </c:pt>
                <c:pt idx="4">
                  <c:v>Carl's Jr.</c:v>
                </c:pt>
                <c:pt idx="5">
                  <c:v>Wendy's</c:v>
                </c:pt>
                <c:pt idx="6">
                  <c:v>Del Taco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0.34793187347931875</c:v>
                </c:pt>
                <c:pt idx="1">
                  <c:v>0.35570469798657717</c:v>
                </c:pt>
                <c:pt idx="2">
                  <c:v>0.35827664399092973</c:v>
                </c:pt>
                <c:pt idx="3">
                  <c:v>0.3728813559322034</c:v>
                </c:pt>
                <c:pt idx="4">
                  <c:v>0.39952718676122934</c:v>
                </c:pt>
                <c:pt idx="5">
                  <c:v>0.42494226327944573</c:v>
                </c:pt>
                <c:pt idx="6">
                  <c:v>0.4423076923076923</c:v>
                </c:pt>
                <c:pt idx="7">
                  <c:v>0.4873708417667816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Del Taco</c:v>
                </c:pt>
                <c:pt idx="3">
                  <c:v>Carl's Jr.</c:v>
                </c:pt>
                <c:pt idx="4">
                  <c:v>Taco Bell</c:v>
                </c:pt>
                <c:pt idx="5">
                  <c:v>Burger King</c:v>
                </c:pt>
                <c:pt idx="6">
                  <c:v>Wendy's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0.3775933609958506</c:v>
                </c:pt>
                <c:pt idx="2">
                  <c:v>0.3884462151394422</c:v>
                </c:pt>
                <c:pt idx="3">
                  <c:v>0.3996101364522417</c:v>
                </c:pt>
                <c:pt idx="4">
                  <c:v>0.41596638655462187</c:v>
                </c:pt>
                <c:pt idx="5">
                  <c:v>0.42314990512333966</c:v>
                </c:pt>
                <c:pt idx="6">
                  <c:v>0.42911877394636017</c:v>
                </c:pt>
                <c:pt idx="7">
                  <c:v>0.4999984061843208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Burger King</c:v>
                </c:pt>
                <c:pt idx="3">
                  <c:v>Carl's Jr.</c:v>
                </c:pt>
                <c:pt idx="4">
                  <c:v>Taco Bell</c:v>
                </c:pt>
                <c:pt idx="5">
                  <c:v>Del Taco</c:v>
                </c:pt>
                <c:pt idx="6">
                  <c:v>Wendy's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0.32857142857142857</c:v>
                </c:pt>
                <c:pt idx="2">
                  <c:v>0.3457142857142857</c:v>
                </c:pt>
                <c:pt idx="3">
                  <c:v>0.36142857142857143</c:v>
                </c:pt>
                <c:pt idx="4">
                  <c:v>0.37</c:v>
                </c:pt>
                <c:pt idx="5">
                  <c:v>0.38</c:v>
                </c:pt>
                <c:pt idx="6">
                  <c:v>0.3871428571428571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Del Taco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Del Taco's Competitors</a:t>
            </a:r>
          </a:p>
        </p:txBody>
      </p:sp>
      <p:pic>
        <p:nvPicPr>
          <p:cNvPr id="3" name="Picture Placeholder 2" descr="Taco Bel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arl's Jr.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Jack in the Box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Wend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urger King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30.5%</a:t>
            </a:r>
            <a:r>
              <a:t> of recent Del Taco guests considered visiting </a:t>
            </a:r>
            <a:r>
              <a:t>Taco Bell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Carl's Jr.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10.6%</a:t>
            </a:r>
            <a:r>
              <a:t> considered visiting </a:t>
            </a:r>
            <a:r>
              <a:t>Jack in the Box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19.9%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Del Taco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60.4%</a:t>
            </a:r>
            <a:r>
              <a:t> would have gone to another restaurant as an alternative to Del Taco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58.9%</a:t>
            </a:r>
            <a:r>
              <a:t> Of Del Taco's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45.2%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49.8%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22.1%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 Taco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Del Taco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494 recent Del Taco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