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MSR Avg</c:v>
                </c:pt>
                <c:pt idx="4">
                  <c:v>Applebee's</c:v>
                </c:pt>
                <c:pt idx="5">
                  <c:v>Denny's</c:v>
                </c:pt>
                <c:pt idx="6">
                  <c:v>IHOP</c:v>
                </c:pt>
                <c:pt idx="7">
                  <c:v>Bob Evans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0.47153284671532847</c:v>
                </c:pt>
                <c:pt idx="3">
                  <c:v>0.5021645021645021</c:v>
                </c:pt>
                <c:pt idx="4">
                  <c:v>0.5094339622641509</c:v>
                </c:pt>
                <c:pt idx="5">
                  <c:v>0.5211062590975255</c:v>
                </c:pt>
                <c:pt idx="6">
                  <c:v>0.5230547550432276</c:v>
                </c:pt>
                <c:pt idx="7">
                  <c:v>0.5568345323741007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Applebee's</c:v>
                </c:pt>
                <c:pt idx="4">
                  <c:v>Wendy's</c:v>
                </c:pt>
                <c:pt idx="5">
                  <c:v>IHOP</c:v>
                </c:pt>
                <c:pt idx="6">
                  <c:v>MSR Avg</c:v>
                </c:pt>
                <c:pt idx="7">
                  <c:v>Bob Evans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0.532561505065123</c:v>
                </c:pt>
                <c:pt idx="3">
                  <c:v>0.5332369942196532</c:v>
                </c:pt>
                <c:pt idx="4">
                  <c:v>0.5385735080058224</c:v>
                </c:pt>
                <c:pt idx="5">
                  <c:v>0.5603448275862069</c:v>
                </c:pt>
                <c:pt idx="6">
                  <c:v>0.5681159420289855</c:v>
                </c:pt>
                <c:pt idx="7">
                  <c:v>0.5775862068965517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Burgers</c:v>
                </c:pt>
                <c:pt idx="1">
                  <c:v>Egg Dish</c:v>
                </c:pt>
                <c:pt idx="2">
                  <c:v>Combo Plates</c:v>
                </c:pt>
                <c:pt idx="3">
                  <c:v>Breakfast Starches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0.071253071</c:v>
                </c:pt>
                <c:pt idx="1">
                  <c:v>0.081081081</c:v>
                </c:pt>
                <c:pt idx="2">
                  <c:v>0.117936118</c:v>
                </c:pt>
                <c:pt idx="3">
                  <c:v>0.213759213999999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MSR Avg</c:v>
                </c:pt>
                <c:pt idx="4">
                  <c:v>Wendy's</c:v>
                </c:pt>
                <c:pt idx="5">
                  <c:v>IHOP</c:v>
                </c:pt>
                <c:pt idx="6">
                  <c:v>Applebee's</c:v>
                </c:pt>
                <c:pt idx="7">
                  <c:v>Bob Evans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0.5773353751914242</c:v>
                </c:pt>
                <c:pt idx="3">
                  <c:v>0.5797317436661699</c:v>
                </c:pt>
                <c:pt idx="4">
                  <c:v>0.583941605839416</c:v>
                </c:pt>
                <c:pt idx="5">
                  <c:v>0.5957446808510638</c:v>
                </c:pt>
                <c:pt idx="6">
                  <c:v>0.5960061443932412</c:v>
                </c:pt>
                <c:pt idx="7">
                  <c:v>0.615146831530139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McDonald's</c:v>
                </c:pt>
                <c:pt idx="2">
                  <c:v>Wendy's</c:v>
                </c:pt>
                <c:pt idx="3">
                  <c:v>MSR Avg</c:v>
                </c:pt>
                <c:pt idx="4">
                  <c:v>Denny's</c:v>
                </c:pt>
                <c:pt idx="5">
                  <c:v>IHOP</c:v>
                </c:pt>
                <c:pt idx="6">
                  <c:v>Applebee's</c:v>
                </c:pt>
                <c:pt idx="7">
                  <c:v>Bob Evans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0.4465875370919881</c:v>
                </c:pt>
                <c:pt idx="4">
                  <c:v>0.4917541229385307</c:v>
                </c:pt>
                <c:pt idx="5">
                  <c:v>0.49550898203592814</c:v>
                </c:pt>
                <c:pt idx="6">
                  <c:v>0.5205479452054794</c:v>
                </c:pt>
                <c:pt idx="7">
                  <c:v>0.5365126676602087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Burger King</c:v>
                </c:pt>
                <c:pt idx="3">
                  <c:v>Wendy's</c:v>
                </c:pt>
                <c:pt idx="4">
                  <c:v>Denny's</c:v>
                </c:pt>
                <c:pt idx="5">
                  <c:v>IHOP</c:v>
                </c:pt>
                <c:pt idx="6">
                  <c:v>Applebee's</c:v>
                </c:pt>
                <c:pt idx="7">
                  <c:v>Bob Evans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0.47076023391812866</c:v>
                </c:pt>
                <c:pt idx="5">
                  <c:v>0.48326055312954874</c:v>
                </c:pt>
                <c:pt idx="6">
                  <c:v>0.524300441826215</c:v>
                </c:pt>
                <c:pt idx="7">
                  <c:v>0.5297532656023222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MSR Avg</c:v>
                </c:pt>
                <c:pt idx="3">
                  <c:v>Denny's</c:v>
                </c:pt>
                <c:pt idx="4">
                  <c:v>IHOP</c:v>
                </c:pt>
                <c:pt idx="5">
                  <c:v>Wendy's</c:v>
                </c:pt>
                <c:pt idx="6">
                  <c:v>Applebee's</c:v>
                </c:pt>
                <c:pt idx="7">
                  <c:v>Bob Evans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0.37681159420289856</c:v>
                </c:pt>
                <c:pt idx="3">
                  <c:v>0.40240963855421685</c:v>
                </c:pt>
                <c:pt idx="4">
                  <c:v>0.42162162162162165</c:v>
                </c:pt>
                <c:pt idx="5">
                  <c:v>0.42494226327944573</c:v>
                </c:pt>
                <c:pt idx="6">
                  <c:v>0.4540229885057471</c:v>
                </c:pt>
                <c:pt idx="7">
                  <c:v>0.4641025641025641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Wendy's</c:v>
                </c:pt>
                <c:pt idx="4">
                  <c:v>Applebee's</c:v>
                </c:pt>
                <c:pt idx="5">
                  <c:v>MSR Avg</c:v>
                </c:pt>
                <c:pt idx="6">
                  <c:v>Bob Evans</c:v>
                </c:pt>
                <c:pt idx="7">
                  <c:v>IHOP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</c:v>
                </c:pt>
                <c:pt idx="3">
                  <c:v>0.3871428571428571</c:v>
                </c:pt>
                <c:pt idx="4">
                  <c:v>0.4057142857142857</c:v>
                </c:pt>
                <c:pt idx="5">
                  <c:v>0.4114285714285714</c:v>
                </c:pt>
                <c:pt idx="6">
                  <c:v>0.44</c:v>
                </c:pt>
                <c:pt idx="7">
                  <c:v>0.4550641940085592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Denn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Denny's Competitors</a:t>
            </a:r>
          </a:p>
        </p:txBody>
      </p:sp>
      <p:pic>
        <p:nvPicPr>
          <p:cNvPr id="3" name="Picture Placeholder 2" descr="IHOP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rger King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ob Evan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20.5%</a:t>
            </a:r>
            <a:r>
              <a:t> of recent Denny's guests considered visiting </a:t>
            </a:r>
            <a:r>
              <a:t>IHOP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Bob Evans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11.4%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Denny's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55.1%</a:t>
            </a:r>
            <a:r>
              <a:t> would have gone to another restaurant as an alternative to Denny's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55.6%</a:t>
            </a:r>
            <a:r>
              <a:t> Of Denny's's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35.6%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37.6%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22.7%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Denny's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407 recent Denny's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