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0.5094339622641509</c:v>
                </c:pt>
                <c:pt idx="3">
                  <c:v>0.5402298850574713</c:v>
                </c:pt>
                <c:pt idx="4">
                  <c:v>0.6277056277056277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0.5911047345767575</c:v>
                </c:pt>
                <c:pt idx="4">
                  <c:v>0.6661849710982659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Beans</c:v>
                </c:pt>
                <c:pt idx="2">
                  <c:v>Barbecue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0.030534351</c:v>
                </c:pt>
                <c:pt idx="1">
                  <c:v>0.038167939</c:v>
                </c:pt>
                <c:pt idx="2">
                  <c:v>0.194656489</c:v>
                </c:pt>
                <c:pt idx="3">
                  <c:v>0.217557251999999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Panera Bread</c:v>
                </c:pt>
                <c:pt idx="5">
                  <c:v>FCR Avg</c:v>
                </c:pt>
                <c:pt idx="6">
                  <c:v>Dickey's Barbecue Pit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0.7195845697329377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Chick-fil-A</c:v>
                </c:pt>
                <c:pt idx="2">
                  <c:v>McDonald's</c:v>
                </c:pt>
                <c:pt idx="3">
                  <c:v>Applebee's</c:v>
                </c:pt>
                <c:pt idx="4">
                  <c:v>Chili's</c:v>
                </c:pt>
                <c:pt idx="5">
                  <c:v>FCR Avg</c:v>
                </c:pt>
                <c:pt idx="6">
                  <c:v>Dickey's Barbecue Pit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0.5517788823148677</c:v>
                </c:pt>
                <c:pt idx="6">
                  <c:v>0.5662650602409639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FCR Avg</c:v>
                </c:pt>
                <c:pt idx="5">
                  <c:v>Dickey's Barbecue Pit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0.5587967236335207</c:v>
                </c:pt>
                <c:pt idx="5">
                  <c:v>0.5639097744360902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0.5234657039711191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0.5142857142857142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ickey's Barbecue Pi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Dickey's Barbecue Pit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of recent Dickey's Barbecue Pit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Dickey's Barbecue Pit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66.7%</a:t>
            </a:r>
            <a:r>
              <a:t> would have gone to another restaurant as an alternative to Dickey's Barbecue Pit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Dickey's Barbecue Pit's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46.5%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75.4%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Dickey's Barbecue Pit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Dickey's Barbecue Pit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524 recent Dickey's Barbecue Pit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