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Subway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0.438136826783115</c:v>
                </c:pt>
                <c:pt idx="3">
                  <c:v>0.49273255813953487</c:v>
                </c:pt>
                <c:pt idx="4">
                  <c:v>0.5557230181952063</c:v>
                </c:pt>
                <c:pt idx="5">
                  <c:v>0.5651537335285505</c:v>
                </c:pt>
                <c:pt idx="6">
                  <c:v>0.575801749271137</c:v>
                </c:pt>
                <c:pt idx="7">
                  <c:v>0.5891812865497076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Papa John's</c:v>
                </c:pt>
                <c:pt idx="5">
                  <c:v>Pizza Hut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0.49122807017543857</c:v>
                </c:pt>
                <c:pt idx="3">
                  <c:v>0.5552325581395349</c:v>
                </c:pt>
                <c:pt idx="4">
                  <c:v>0.6046852122986823</c:v>
                </c:pt>
                <c:pt idx="5">
                  <c:v>0.607871720116618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0.4344512195121951</c:v>
                </c:pt>
                <c:pt idx="3">
                  <c:v>0.48985959438377535</c:v>
                </c:pt>
                <c:pt idx="4">
                  <c:v>0.5369864655731007</c:v>
                </c:pt>
                <c:pt idx="5">
                  <c:v>0.5584158415841585</c:v>
                </c:pt>
                <c:pt idx="6">
                  <c:v>0.5868852459016394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Add-Ons/Toppings</c:v>
                </c:pt>
                <c:pt idx="1">
                  <c:v>Beef</c:v>
                </c:pt>
                <c:pt idx="2">
                  <c:v>Baked Goods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0.023529412</c:v>
                </c:pt>
                <c:pt idx="1">
                  <c:v>0.035294118</c:v>
                </c:pt>
                <c:pt idx="2">
                  <c:v>0.122352940999999</c:v>
                </c:pt>
                <c:pt idx="3">
                  <c:v>0.138823529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Domino's</c:v>
                </c:pt>
                <c:pt idx="3">
                  <c:v>Pizza Hut</c:v>
                </c:pt>
                <c:pt idx="4">
                  <c:v>Little Caesars</c:v>
                </c:pt>
                <c:pt idx="5">
                  <c:v>QSR Avg</c:v>
                </c:pt>
                <c:pt idx="6">
                  <c:v>Subway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0.6502890173410405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0.6753623188405797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0.3872255489021956</c:v>
                </c:pt>
                <c:pt idx="3">
                  <c:v>0.4158878504672897</c:v>
                </c:pt>
                <c:pt idx="4">
                  <c:v>0.45979899497487436</c:v>
                </c:pt>
                <c:pt idx="5">
                  <c:v>0.47540983606557374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Burger King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0.42314990512333966</c:v>
                </c:pt>
                <c:pt idx="3">
                  <c:v>0.46421267893660534</c:v>
                </c:pt>
                <c:pt idx="4">
                  <c:v>0.4658040665434381</c:v>
                </c:pt>
                <c:pt idx="5">
                  <c:v>0.4908722109533469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Subway</c:v>
                </c:pt>
                <c:pt idx="4">
                  <c:v>Pizza Hut</c:v>
                </c:pt>
                <c:pt idx="5">
                  <c:v>Domino's</c:v>
                </c:pt>
                <c:pt idx="6">
                  <c:v>QSR Avg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0.41714285714285715</c:v>
                </c:pt>
                <c:pt idx="3">
                  <c:v>0.4507845934379458</c:v>
                </c:pt>
                <c:pt idx="4">
                  <c:v>0.4585714285714286</c:v>
                </c:pt>
                <c:pt idx="5">
                  <c:v>0.4657142857142857</c:v>
                </c:pt>
                <c:pt idx="6">
                  <c:v>0.48877176778400844</c:v>
                </c:pt>
                <c:pt idx="7">
                  <c:v>0.4893009985734665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Domino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Domino's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Little Caesar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pa John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22.8%</a:t>
            </a:r>
            <a:r>
              <a:t> of recent Domino's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8.3%</a:t>
            </a:r>
            <a:r>
              <a:t> considered visiting </a:t>
            </a:r>
            <a:r>
              <a:t>Papa John's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Domino's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50.1%</a:t>
            </a:r>
            <a:r>
              <a:t> would have gone to another restaurant as an alternative to Domino's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53.4%</a:t>
            </a:r>
            <a:r>
              <a:t> Of Domino's's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39.9%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Domino's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Domino's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425 recent Domino's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