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Applebee's</c:v>
                </c:pt>
                <c:pt idx="4">
                  <c:v>Arby's</c:v>
                </c:pt>
                <c:pt idx="5">
                  <c:v>Fazoli's</c:v>
                </c:pt>
                <c:pt idx="6">
                  <c:v>FCR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0.47153284671532847</c:v>
                </c:pt>
                <c:pt idx="3">
                  <c:v>0.5094339622641509</c:v>
                </c:pt>
                <c:pt idx="4">
                  <c:v>0.5574963609898108</c:v>
                </c:pt>
                <c:pt idx="5">
                  <c:v>0.5944767441860465</c:v>
                </c:pt>
                <c:pt idx="6">
                  <c:v>0.6281943400690045</c:v>
                </c:pt>
                <c:pt idx="7">
                  <c:v>0.6284470246734397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Applebee's</c:v>
                </c:pt>
                <c:pt idx="3">
                  <c:v>Wendy's</c:v>
                </c:pt>
                <c:pt idx="4">
                  <c:v>Arby's</c:v>
                </c:pt>
                <c:pt idx="5">
                  <c:v>Fazoli's</c:v>
                </c:pt>
                <c:pt idx="6">
                  <c:v>Olive Garden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0.5332369942196532</c:v>
                </c:pt>
                <c:pt idx="3">
                  <c:v>0.5385735080058224</c:v>
                </c:pt>
                <c:pt idx="4">
                  <c:v>0.6107871720116618</c:v>
                </c:pt>
                <c:pt idx="5">
                  <c:v>0.6311239193083573</c:v>
                </c:pt>
                <c:pt idx="6">
                  <c:v>0.6598837209302325</c:v>
                </c:pt>
                <c:pt idx="7">
                  <c:v>0.6689551518472145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Baked Goods</c:v>
                </c:pt>
                <c:pt idx="2">
                  <c:v>Breads</c:v>
                </c:pt>
                <c:pt idx="3">
                  <c:v>Pasta/Noodles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0.037950664</c:v>
                </c:pt>
                <c:pt idx="1">
                  <c:v>0.060721063</c:v>
                </c:pt>
                <c:pt idx="2">
                  <c:v>0.360531308999999</c:v>
                </c:pt>
                <c:pt idx="3">
                  <c:v>0.413662239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Applebee's</c:v>
                </c:pt>
                <c:pt idx="4">
                  <c:v>Arby's</c:v>
                </c:pt>
                <c:pt idx="5">
                  <c:v>Olive Garden</c:v>
                </c:pt>
                <c:pt idx="6">
                  <c:v>FCR Avg</c:v>
                </c:pt>
                <c:pt idx="7">
                  <c:v>Fazoli's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0.583941605839416</c:v>
                </c:pt>
                <c:pt idx="3">
                  <c:v>0.5960061443932412</c:v>
                </c:pt>
                <c:pt idx="4">
                  <c:v>0.6429608127721336</c:v>
                </c:pt>
                <c:pt idx="5">
                  <c:v>0.6549520766773163</c:v>
                </c:pt>
                <c:pt idx="6">
                  <c:v>0.6925554882268848</c:v>
                </c:pt>
                <c:pt idx="7">
                  <c:v>0.7134328358208956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Arby's</c:v>
                </c:pt>
                <c:pt idx="1">
                  <c:v>McDonald's</c:v>
                </c:pt>
                <c:pt idx="2">
                  <c:v>Taco Bell</c:v>
                </c:pt>
                <c:pt idx="3">
                  <c:v>Wendy's</c:v>
                </c:pt>
                <c:pt idx="4">
                  <c:v>Applebee's</c:v>
                </c:pt>
                <c:pt idx="5">
                  <c:v>FCR Avg</c:v>
                </c:pt>
                <c:pt idx="6">
                  <c:v>Fazoli's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0.5205479452054794</c:v>
                </c:pt>
                <c:pt idx="5">
                  <c:v>0.5517788823148677</c:v>
                </c:pt>
                <c:pt idx="6">
                  <c:v>0.573943661971831</c:v>
                </c:pt>
                <c:pt idx="7">
                  <c:v>0.5877061469265368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Arby's</c:v>
                </c:pt>
                <c:pt idx="4">
                  <c:v>Applebee's</c:v>
                </c:pt>
                <c:pt idx="5">
                  <c:v>Fazoli's</c:v>
                </c:pt>
                <c:pt idx="6">
                  <c:v>FCR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0.42911877394636017</c:v>
                </c:pt>
                <c:pt idx="3">
                  <c:v>0.5048543689320388</c:v>
                </c:pt>
                <c:pt idx="4">
                  <c:v>0.524300441826215</c:v>
                </c:pt>
                <c:pt idx="5">
                  <c:v>0.5495798319327732</c:v>
                </c:pt>
                <c:pt idx="6">
                  <c:v>0.5587967236335207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Applebee's</c:v>
                </c:pt>
                <c:pt idx="4">
                  <c:v>Olive Garden</c:v>
                </c:pt>
                <c:pt idx="5">
                  <c:v>Arby's</c:v>
                </c:pt>
                <c:pt idx="6">
                  <c:v>Fazoli's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0.42494226327944573</c:v>
                </c:pt>
                <c:pt idx="3">
                  <c:v>0.4540229885057471</c:v>
                </c:pt>
                <c:pt idx="4">
                  <c:v>0.501628664495114</c:v>
                </c:pt>
                <c:pt idx="5">
                  <c:v>0.5097560975609756</c:v>
                </c:pt>
                <c:pt idx="6">
                  <c:v>0.5316455696202531</c:v>
                </c:pt>
                <c:pt idx="7">
                  <c:v>0.5462541527354652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Applebee's</c:v>
                </c:pt>
                <c:pt idx="4">
                  <c:v>Arby's</c:v>
                </c:pt>
                <c:pt idx="5">
                  <c:v>Fazoli's</c:v>
                </c:pt>
                <c:pt idx="6">
                  <c:v>Olive Garden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0.3871428571428571</c:v>
                </c:pt>
                <c:pt idx="3">
                  <c:v>0.4057142857142857</c:v>
                </c:pt>
                <c:pt idx="4">
                  <c:v>0.4614285714285714</c:v>
                </c:pt>
                <c:pt idx="5">
                  <c:v>0.4957142857142857</c:v>
                </c:pt>
                <c:pt idx="6">
                  <c:v>0.5249643366619116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Fazoli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Fazoli's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pplebee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9.2%</a:t>
            </a:r>
            <a:r>
              <a:t> of recent Fazoli's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Fazoli's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66.6%</a:t>
            </a:r>
            <a:r>
              <a:t> would have gone to another restaurant as an alternative to Fazoli's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55.4%</a:t>
            </a:r>
            <a:r>
              <a:t> Of Fazoli's's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42.1%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74.8%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22.9%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Fazoli's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Fazoli's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527 recent Fazoli's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