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0.5094339622641509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0.6473149492017417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Wendy's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0.6689551518472145</c:v>
                </c:pt>
                <c:pt idx="6">
                  <c:v>0.7188405797101449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Hot Dogs</c:v>
                </c:pt>
                <c:pt idx="1">
                  <c:v>Add-Ons/Toppings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0.028169014</c:v>
                </c:pt>
                <c:pt idx="1">
                  <c:v>0.08249497</c:v>
                </c:pt>
                <c:pt idx="2">
                  <c:v>0.452716297999999</c:v>
                </c:pt>
                <c:pt idx="3">
                  <c:v>0.492957746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0.5960061443932412</c:v>
                </c:pt>
                <c:pt idx="4">
                  <c:v>0.6743849493487699</c:v>
                </c:pt>
                <c:pt idx="5">
                  <c:v>0.6925554882268848</c:v>
                </c:pt>
                <c:pt idx="6">
                  <c:v>0.7205240174672489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In-N-Out Burger</c:v>
                </c:pt>
                <c:pt idx="2">
                  <c:v>McDonald's</c:v>
                </c:pt>
                <c:pt idx="3">
                  <c:v>Subway</c:v>
                </c:pt>
                <c:pt idx="4">
                  <c:v>Wendy's</c:v>
                </c:pt>
                <c:pt idx="5">
                  <c:v>Applebee's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0.5205479452054794</c:v>
                </c:pt>
                <c:pt idx="6">
                  <c:v>0.5517788823148677</c:v>
                </c:pt>
                <c:pt idx="7">
                  <c:v>0.5630630630630631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Five Guys Burgers and Fries</c:v>
                </c:pt>
                <c:pt idx="6">
                  <c:v>FCR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0.524300441826215</c:v>
                </c:pt>
                <c:pt idx="4">
                  <c:v>0.5317220543806647</c:v>
                </c:pt>
                <c:pt idx="5">
                  <c:v>0.5330396475770925</c:v>
                </c:pt>
                <c:pt idx="6">
                  <c:v>0.5587967236335207</c:v>
                </c:pt>
                <c:pt idx="7">
                  <c:v>0.5783783783783784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0.4540229885057471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0.5618729096989966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0.4057142857142857</c:v>
                </c:pt>
                <c:pt idx="4">
                  <c:v>0.4507845934379458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ve Guys Burgers and Fri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Five Guys Burgers and Fries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of recent Five Guys Burgers and Fries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In-N-Out Burger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Five Guys Burgers and Fries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61.1%</a:t>
            </a:r>
            <a:r>
              <a:t> would have gone to another restaurant as an alternative to Five Guys Burgers and Fries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56.7%</a:t>
            </a:r>
            <a:r>
              <a:t> Of Five Guys Burgers and Fries's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Five Guys Burgers and Fries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Five Guys Burgers and Fries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497 recent Five Guys Burgers and Fries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