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0.5139911634756995</c:v>
                </c:pt>
                <c:pt idx="4">
                  <c:v>0.5557230181952063</c:v>
                </c:pt>
                <c:pt idx="5">
                  <c:v>0.5973837209302325</c:v>
                </c:pt>
                <c:pt idx="6">
                  <c:v>0.7007194244604317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0.5797950219619327</c:v>
                </c:pt>
                <c:pt idx="4">
                  <c:v>0.6103315537838361</c:v>
                </c:pt>
                <c:pt idx="5">
                  <c:v>0.6841339155749636</c:v>
                </c:pt>
                <c:pt idx="6">
                  <c:v>0.7463976945244957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0.46296296296296297</c:v>
                </c:pt>
                <c:pt idx="3">
                  <c:v>0.512539184952978</c:v>
                </c:pt>
                <c:pt idx="4">
                  <c:v>0.5369864655731007</c:v>
                </c:pt>
                <c:pt idx="5">
                  <c:v>0.592741935483871</c:v>
                </c:pt>
                <c:pt idx="6">
                  <c:v>0.7116788321167883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Add-Ons/Toppings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0.032258065</c:v>
                </c:pt>
                <c:pt idx="1">
                  <c:v>0.0341555979999999</c:v>
                </c:pt>
                <c:pt idx="2">
                  <c:v>0.055028463</c:v>
                </c:pt>
                <c:pt idx="3">
                  <c:v>0.284629981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Chick-fil-A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0.5954088952654233</c:v>
                </c:pt>
                <c:pt idx="4">
                  <c:v>0.6576275709323115</c:v>
                </c:pt>
                <c:pt idx="5">
                  <c:v>0.7327459618208517</c:v>
                </c:pt>
                <c:pt idx="6">
                  <c:v>0.7675438596491229</c:v>
                </c:pt>
                <c:pt idx="7">
                  <c:v>0.7772861356932154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SONIC Drive-In</c:v>
                </c:pt>
                <c:pt idx="3">
                  <c:v>Wendy's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0.37547892720306514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0.5887265135699373</c:v>
                </c:pt>
                <c:pt idx="6">
                  <c:v>0.6266318537859008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0.5941278065630398</c:v>
                </c:pt>
                <c:pt idx="6">
                  <c:v>0.6807760141093474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0.42428571428571427</c:v>
                </c:pt>
                <c:pt idx="4">
                  <c:v>0.48877176778400844</c:v>
                </c:pt>
                <c:pt idx="5">
                  <c:v>0.57</c:v>
                </c:pt>
                <c:pt idx="6">
                  <c:v>0.6685714285714286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reddy's Frozen Custard and Steak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Freddy's Frozen Custard and Steakburger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ONIC Drive-I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u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Freddy's Frozen Custard and Steakburger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Culver's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Freddy's Frozen Custard and Steakburger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65.0%</a:t>
            </a:r>
            <a:r>
              <a:t> would have gone to another restaurant as an alternative to Freddy's Frozen Custard and Steakburger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Freddy's Frozen Custard and Steakburger's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Freddy's Frozen Custard and Steakburger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Freddy's Frozen Custard and Steakburger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527 recent Freddy's Frozen Custard and Steakburger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