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Applebee's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0.438136826783115</c:v>
                </c:pt>
                <c:pt idx="2">
                  <c:v>0.49273255813953487</c:v>
                </c:pt>
                <c:pt idx="3">
                  <c:v>0.5094339622641509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0.5891812865497076</c:v>
                </c:pt>
                <c:pt idx="7">
                  <c:v>0.6054913294797688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Applebee's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QSR Avg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0.49122807017543857</c:v>
                </c:pt>
                <c:pt idx="2">
                  <c:v>0.5332369942196532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0.6298984034833092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0.40476190476190477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0.5954692556634305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Burgers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0.0216535429999999</c:v>
                </c:pt>
                <c:pt idx="1">
                  <c:v>0.023622047</c:v>
                </c:pt>
                <c:pt idx="2">
                  <c:v>0.0984251969999999</c:v>
                </c:pt>
                <c:pt idx="3">
                  <c:v>0.116141732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0.5960061443932412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0.6753623188405797</c:v>
                </c:pt>
                <c:pt idx="7">
                  <c:v>0.6785185185185185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Applebee's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0.3872255489021956</c:v>
                </c:pt>
                <c:pt idx="2">
                  <c:v>0.4158878504672897</c:v>
                </c:pt>
                <c:pt idx="3">
                  <c:v>0.4540229885057471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0.504149377593361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Pizza Hut</c:v>
                </c:pt>
                <c:pt idx="4">
                  <c:v>Papa John's</c:v>
                </c:pt>
                <c:pt idx="5">
                  <c:v>QSR Avg</c:v>
                </c:pt>
                <c:pt idx="6">
                  <c:v>Godfather's Pizza</c:v>
                </c:pt>
                <c:pt idx="7">
                  <c:v>Applebee's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0.46421267893660534</c:v>
                </c:pt>
                <c:pt idx="3">
                  <c:v>0.4658040665434381</c:v>
                </c:pt>
                <c:pt idx="4">
                  <c:v>0.4908722109533469</c:v>
                </c:pt>
                <c:pt idx="5">
                  <c:v>0.4999984061843208</c:v>
                </c:pt>
                <c:pt idx="6">
                  <c:v>0.5138888888888888</c:v>
                </c:pt>
                <c:pt idx="7">
                  <c:v>0.524300441826215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Little Caesars</c:v>
                </c:pt>
                <c:pt idx="3">
                  <c:v>Pizza Hut</c:v>
                </c:pt>
                <c:pt idx="4">
                  <c:v>Domino's</c:v>
                </c:pt>
                <c:pt idx="5">
                  <c:v>QSR Avg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0.41714285714285715</c:v>
                </c:pt>
                <c:pt idx="3">
                  <c:v>0.4585714285714286</c:v>
                </c:pt>
                <c:pt idx="4">
                  <c:v>0.4657142857142857</c:v>
                </c:pt>
                <c:pt idx="5">
                  <c:v>0.48877176778400844</c:v>
                </c:pt>
                <c:pt idx="6">
                  <c:v>0.4893009985734665</c:v>
                </c:pt>
                <c:pt idx="7">
                  <c:v>0.5071428571428571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Godfather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Godfather's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omino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pa John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22.8%</a:t>
            </a:r>
            <a:r>
              <a:t> of recent Godfather's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Godfather's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57.6%</a:t>
            </a:r>
            <a:r>
              <a:t> would have gone to another restaurant as an alternative to Godfather's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66.6%</a:t>
            </a:r>
            <a:r>
              <a:t> Of Godfather's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Godfather's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Godfather's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508 recent Godfather's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