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Hardee's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0.4782608695652174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Hardee's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0.5281385281385281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Hardee's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0.4859154929577465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Breakfast Starches</c:v>
                </c:pt>
                <c:pt idx="2">
                  <c:v>Beef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0.023931624</c:v>
                </c:pt>
                <c:pt idx="1">
                  <c:v>0.025641026</c:v>
                </c:pt>
                <c:pt idx="2">
                  <c:v>0.030769231</c:v>
                </c:pt>
                <c:pt idx="3">
                  <c:v>0.153846154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Hardee's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0.5962373371924746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Hardee's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0.39948453608247425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Hardee's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0.44291338582677164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Hardee's</c:v>
                </c:pt>
                <c:pt idx="5">
                  <c:v>Subway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0.39285714285714285</c:v>
                </c:pt>
                <c:pt idx="5">
                  <c:v>0.4507845934379458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Hardee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Hardee's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rb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28.9%</a:t>
            </a:r>
            <a:r>
              <a:t> of recent Hardee's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9.0%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17.2%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17.2%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Hardee's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58.9%</a:t>
            </a:r>
            <a:r>
              <a:t> would have gone to another restaurant as an alternative to Hardee's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Baby Boomers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58.5%</a:t>
            </a:r>
            <a:r>
              <a:t> Of Hardee's's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32.8%</a:t>
            </a:r>
            <a:r>
              <a:t> Of frequent guest are Baby Boomers compared to </a:t>
            </a:r>
            <a:r>
              <a:rPr b="1"/>
              <a:t>22.8%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63.6%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Hardee's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Hardee's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585 recent Hardee's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