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HomeTown Buffet</c:v>
                </c:pt>
                <c:pt idx="2">
                  <c:v>Applebee's</c:v>
                </c:pt>
                <c:pt idx="3">
                  <c:v>Denny's</c:v>
                </c:pt>
                <c:pt idx="4">
                  <c:v>Golden Corral</c:v>
                </c:pt>
                <c:pt idx="5">
                  <c:v>QSR Avg</c:v>
                </c:pt>
                <c:pt idx="6">
                  <c:v>Sizzler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0.45545977011494254</c:v>
                </c:pt>
                <c:pt idx="2">
                  <c:v>0.5094339622641509</c:v>
                </c:pt>
                <c:pt idx="3">
                  <c:v>0.5211062590975255</c:v>
                </c:pt>
                <c:pt idx="4">
                  <c:v>0.5373563218390804</c:v>
                </c:pt>
                <c:pt idx="5">
                  <c:v>0.5557230181952063</c:v>
                </c:pt>
                <c:pt idx="6">
                  <c:v>0.6158273381294964</c:v>
                </c:pt>
                <c:pt idx="7">
                  <c:v>0.6284470246734397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HomeTown Buffet</c:v>
                </c:pt>
                <c:pt idx="2">
                  <c:v>Denny's</c:v>
                </c:pt>
                <c:pt idx="3">
                  <c:v>Applebee's</c:v>
                </c:pt>
                <c:pt idx="4">
                  <c:v>Golden Corral</c:v>
                </c:pt>
                <c:pt idx="5">
                  <c:v>QSR Avg</c:v>
                </c:pt>
                <c:pt idx="6">
                  <c:v>Sizzler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0.4828080229226361</c:v>
                </c:pt>
                <c:pt idx="2">
                  <c:v>0.532561505065123</c:v>
                </c:pt>
                <c:pt idx="3">
                  <c:v>0.5332369942196532</c:v>
                </c:pt>
                <c:pt idx="4">
                  <c:v>0.5845272206303725</c:v>
                </c:pt>
                <c:pt idx="5">
                  <c:v>0.6103315537838361</c:v>
                </c:pt>
                <c:pt idx="6">
                  <c:v>0.638328530259366</c:v>
                </c:pt>
                <c:pt idx="7">
                  <c:v>0.6598837209302325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0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HomeTown Buffet</c:v>
                </c:pt>
                <c:pt idx="1">
                  <c:v>McDonald's</c:v>
                </c:pt>
                <c:pt idx="2">
                  <c:v>Denny's</c:v>
                </c:pt>
                <c:pt idx="3">
                  <c:v>Golden Corral</c:v>
                </c:pt>
                <c:pt idx="4">
                  <c:v>Applebee's</c:v>
                </c:pt>
                <c:pt idx="5">
                  <c:v>Olive Garden</c:v>
                </c:pt>
                <c:pt idx="6">
                  <c:v>Sizzler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0.1111111111111111</c:v>
                </c:pt>
                <c:pt idx="1">
                  <c:v>0.3228511530398323</c:v>
                </c:pt>
                <c:pt idx="2">
                  <c:v>0.32432432432432434</c:v>
                </c:pt>
                <c:pt idx="3">
                  <c:v>0.3888888888888889</c:v>
                </c:pt>
                <c:pt idx="4">
                  <c:v>0.40476190476190477</c:v>
                </c:pt>
                <c:pt idx="5">
                  <c:v>0.4375</c:v>
                </c:pt>
                <c:pt idx="6">
                  <c:v>0.47368421052631576</c:v>
                </c:pt>
                <c:pt idx="7">
                  <c:v>0.5369864655731007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Barbecue</c:v>
                </c:pt>
                <c:pt idx="1">
                  <c:v>Breads</c:v>
                </c:pt>
                <c:pt idx="2">
                  <c:v>Baked Goods</c:v>
                </c:pt>
                <c:pt idx="3">
                  <c:v>Beef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0.02247191</c:v>
                </c:pt>
                <c:pt idx="1">
                  <c:v>0.024719101</c:v>
                </c:pt>
                <c:pt idx="2">
                  <c:v>0.125842697</c:v>
                </c:pt>
                <c:pt idx="3">
                  <c:v>0.137078652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Applebee's</c:v>
                </c:pt>
                <c:pt idx="3">
                  <c:v>HomeTown Buffet</c:v>
                </c:pt>
                <c:pt idx="4">
                  <c:v>Olive Garden</c:v>
                </c:pt>
                <c:pt idx="5">
                  <c:v>QSR Avg</c:v>
                </c:pt>
                <c:pt idx="6">
                  <c:v>Sizzler</c:v>
                </c:pt>
                <c:pt idx="7">
                  <c:v>Golden Corral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0.5773353751914242</c:v>
                </c:pt>
                <c:pt idx="2">
                  <c:v>0.5960061443932412</c:v>
                </c:pt>
                <c:pt idx="3">
                  <c:v>0.6088495575221239</c:v>
                </c:pt>
                <c:pt idx="4">
                  <c:v>0.6549520766773163</c:v>
                </c:pt>
                <c:pt idx="5">
                  <c:v>0.6576275709323115</c:v>
                </c:pt>
                <c:pt idx="6">
                  <c:v>0.6636225266362252</c:v>
                </c:pt>
                <c:pt idx="7">
                  <c:v>0.6686390532544378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HomeTown Buffet</c:v>
                </c:pt>
                <c:pt idx="3">
                  <c:v>Applebee's</c:v>
                </c:pt>
                <c:pt idx="4">
                  <c:v>QSR Avg</c:v>
                </c:pt>
                <c:pt idx="5">
                  <c:v>Olive Garden</c:v>
                </c:pt>
                <c:pt idx="6">
                  <c:v>Golden Corral</c:v>
                </c:pt>
                <c:pt idx="7">
                  <c:v>Sizzler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0.40240963855421685</c:v>
                </c:pt>
                <c:pt idx="2">
                  <c:v>0.4202586206896552</c:v>
                </c:pt>
                <c:pt idx="3">
                  <c:v>0.4540229885057471</c:v>
                </c:pt>
                <c:pt idx="4">
                  <c:v>0.4873708417667816</c:v>
                </c:pt>
                <c:pt idx="5">
                  <c:v>0.501628664495114</c:v>
                </c:pt>
                <c:pt idx="6">
                  <c:v>0.51171875</c:v>
                </c:pt>
                <c:pt idx="7">
                  <c:v>0.5552825552825553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HomeTown Buffet</c:v>
                </c:pt>
                <c:pt idx="2">
                  <c:v>Denny's</c:v>
                </c:pt>
                <c:pt idx="3">
                  <c:v>Golden Corral</c:v>
                </c:pt>
                <c:pt idx="4">
                  <c:v>QSR Avg</c:v>
                </c:pt>
                <c:pt idx="5">
                  <c:v>Applebee's</c:v>
                </c:pt>
                <c:pt idx="6">
                  <c:v>Sizzler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0.44138929088277856</c:v>
                </c:pt>
                <c:pt idx="2">
                  <c:v>0.47076023391812866</c:v>
                </c:pt>
                <c:pt idx="3">
                  <c:v>0.48554913294797686</c:v>
                </c:pt>
                <c:pt idx="4">
                  <c:v>0.4999984061843208</c:v>
                </c:pt>
                <c:pt idx="5">
                  <c:v>0.524300441826215</c:v>
                </c:pt>
                <c:pt idx="6">
                  <c:v>0.603448275862069</c:v>
                </c:pt>
                <c:pt idx="7">
                  <c:v>0.6206395348837209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Applebee's</c:v>
                </c:pt>
                <c:pt idx="3">
                  <c:v>HomeTown Buffet</c:v>
                </c:pt>
                <c:pt idx="4">
                  <c:v>Golden Corral</c:v>
                </c:pt>
                <c:pt idx="5">
                  <c:v>QSR Avg</c:v>
                </c:pt>
                <c:pt idx="6">
                  <c:v>Sizzler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0.38</c:v>
                </c:pt>
                <c:pt idx="2">
                  <c:v>0.4057142857142857</c:v>
                </c:pt>
                <c:pt idx="3">
                  <c:v>0.41714285714285715</c:v>
                </c:pt>
                <c:pt idx="4">
                  <c:v>0.4764621968616263</c:v>
                </c:pt>
                <c:pt idx="5">
                  <c:v>0.48877176778400844</c:v>
                </c:pt>
                <c:pt idx="6">
                  <c:v>0.49142857142857144</c:v>
                </c:pt>
                <c:pt idx="7">
                  <c:v>0.5249643366619116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HomeTown Buffet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HomeTown Buffet's Competitors</a:t>
            </a:r>
          </a:p>
        </p:txBody>
      </p:sp>
      <p:pic>
        <p:nvPicPr>
          <p:cNvPr id="3" name="Picture Placeholder 2" descr="Golden Corral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Olive Garden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Denny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Sizzler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Applebee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McDonald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8.8%</a:t>
            </a:r>
            <a:r>
              <a:t> of recent HomeTown Buffet guests considered visiting </a:t>
            </a:r>
            <a:r>
              <a:t>Golden Corral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6.0%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6.0%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5.8%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6.8%</a:t>
            </a:r>
            <a:r>
              <a:t> considered visiting </a:t>
            </a:r>
            <a:r>
              <a:t>Sizzler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8.3%</a:t>
            </a:r>
            <a:r>
              <a:t> considered visiting </a:t>
            </a:r>
            <a:r>
              <a:t>Denny's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HomeTown Buffet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56.9%</a:t>
            </a:r>
            <a:r>
              <a:t> would have gone to another restaurant as an alternative to HomeTown Buffet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62.2%</a:t>
            </a:r>
            <a:r>
              <a:t> Of HomeTown Buffet's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48.6%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52.0%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19.9%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HomeTown Buffet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HomeTown Buffet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445 recent HomeTown Buffet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