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0.5470332850940666</c:v>
                </c:pt>
                <c:pt idx="4">
                  <c:v>0.5765895953757225</c:v>
                </c:pt>
                <c:pt idx="5">
                  <c:v>0.5840579710144927</c:v>
                </c:pt>
                <c:pt idx="6">
                  <c:v>0.617340931566192</c:v>
                </c:pt>
                <c:pt idx="7">
                  <c:v>0.6195965417867435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0.6008708272859217</c:v>
                </c:pt>
                <c:pt idx="4">
                  <c:v>0.6026011560693642</c:v>
                </c:pt>
                <c:pt idx="5">
                  <c:v>0.6217391304347826</c:v>
                </c:pt>
                <c:pt idx="6">
                  <c:v>0.6473716294388625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Add-Ons/Toppings</c:v>
                </c:pt>
                <c:pt idx="2">
                  <c:v>Chicken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0.025590551</c:v>
                </c:pt>
                <c:pt idx="1">
                  <c:v>0.045275591</c:v>
                </c:pt>
                <c:pt idx="2">
                  <c:v>0.045275591</c:v>
                </c:pt>
                <c:pt idx="3">
                  <c:v>0.104330709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Hooters</c:v>
                </c:pt>
                <c:pt idx="2">
                  <c:v>Chili's</c:v>
                </c:pt>
                <c:pt idx="3">
                  <c:v>Applebee's</c:v>
                </c:pt>
                <c:pt idx="4">
                  <c:v>Buffalo Wild Wings</c:v>
                </c:pt>
                <c:pt idx="5">
                  <c:v>TGI Fridays</c:v>
                </c:pt>
                <c:pt idx="6">
                  <c:v>Outback Steakhouse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0.5942684766214178</c:v>
                </c:pt>
                <c:pt idx="2">
                  <c:v>0.595679012345679</c:v>
                </c:pt>
                <c:pt idx="3">
                  <c:v>0.5960061443932412</c:v>
                </c:pt>
                <c:pt idx="4">
                  <c:v>0.5960665658093798</c:v>
                </c:pt>
                <c:pt idx="5">
                  <c:v>0.6248085758039816</c:v>
                </c:pt>
                <c:pt idx="6">
                  <c:v>0.6471544715447154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Applebee's</c:v>
                </c:pt>
                <c:pt idx="3">
                  <c:v>Chili's</c:v>
                </c:pt>
                <c:pt idx="4">
                  <c:v>Hooters</c:v>
                </c:pt>
                <c:pt idx="5">
                  <c:v>TGI Fridays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0.48335974643423135</c:v>
                </c:pt>
                <c:pt idx="2">
                  <c:v>0.5205479452054794</c:v>
                </c:pt>
                <c:pt idx="3">
                  <c:v>0.5212121212121212</c:v>
                </c:pt>
                <c:pt idx="4">
                  <c:v>0.545045045045045</c:v>
                </c:pt>
                <c:pt idx="5">
                  <c:v>0.5565476190476191</c:v>
                </c:pt>
                <c:pt idx="6">
                  <c:v>0.5874249581224165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Buffalo Wild Wings</c:v>
                </c:pt>
                <c:pt idx="2">
                  <c:v>Chili's</c:v>
                </c:pt>
                <c:pt idx="3">
                  <c:v>Applebee's</c:v>
                </c:pt>
                <c:pt idx="4">
                  <c:v>Hooters</c:v>
                </c:pt>
                <c:pt idx="5">
                  <c:v>TGI Fridays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0.5153284671532846</c:v>
                </c:pt>
                <c:pt idx="2">
                  <c:v>0.5238095238095238</c:v>
                </c:pt>
                <c:pt idx="3">
                  <c:v>0.524300441826215</c:v>
                </c:pt>
                <c:pt idx="4">
                  <c:v>0.5712166172106825</c:v>
                </c:pt>
                <c:pt idx="5">
                  <c:v>0.5845481049562682</c:v>
                </c:pt>
                <c:pt idx="6">
                  <c:v>0.6046296160774198</c:v>
                </c:pt>
                <c:pt idx="7">
                  <c:v>0.6082474226804123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0.4772727272727273</c:v>
                </c:pt>
                <c:pt idx="4">
                  <c:v>0.5</c:v>
                </c:pt>
                <c:pt idx="5">
                  <c:v>0.5074309978768577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Buffalo Wild Wings</c:v>
                </c:pt>
                <c:pt idx="4">
                  <c:v>TGI Fridays</c:v>
                </c:pt>
                <c:pt idx="5">
                  <c:v>Hooters</c:v>
                </c:pt>
                <c:pt idx="6">
                  <c:v>Outback Steakhouse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0.4442857142857143</c:v>
                </c:pt>
                <c:pt idx="4">
                  <c:v>0.4550641940085592</c:v>
                </c:pt>
                <c:pt idx="5">
                  <c:v>0.48428571428571426</c:v>
                </c:pt>
                <c:pt idx="6">
                  <c:v>0.5214285714285715</c:v>
                </c:pt>
                <c:pt idx="7">
                  <c:v>0.5264056181824033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oote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Hooters Competitors</a:t>
            </a:r>
          </a:p>
        </p:txBody>
      </p:sp>
      <p:pic>
        <p:nvPicPr>
          <p:cNvPr id="3" name="Picture Placeholder 2" descr="Buffalo Wild Wing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Applebee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Outback Steakhous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GI Friday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10.8%</a:t>
            </a:r>
            <a:r>
              <a:t> of recent Hooters guests considered visiting </a:t>
            </a:r>
            <a:r>
              <a:t>Buffalo Wild Wings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Hooters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62.0%</a:t>
            </a:r>
            <a:r>
              <a:t> would have gone to another restaurant as an alternative to Hooters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65.5%</a:t>
            </a:r>
            <a:r>
              <a:t> Of Hooters's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56.1%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23.8%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Hooters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Hooters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508 recent Hooters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