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Wendy's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0.438136826783115</c:v>
                </c:pt>
                <c:pt idx="3">
                  <c:v>0.47153284671532847</c:v>
                </c:pt>
                <c:pt idx="4">
                  <c:v>0.49273255813953487</c:v>
                </c:pt>
                <c:pt idx="5">
                  <c:v>0.5557230181952063</c:v>
                </c:pt>
                <c:pt idx="6">
                  <c:v>0.5651537335285505</c:v>
                </c:pt>
                <c:pt idx="7">
                  <c:v>0.5664233576642336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Wendy's</c:v>
                </c:pt>
                <c:pt idx="4">
                  <c:v>Domino's</c:v>
                </c:pt>
                <c:pt idx="5">
                  <c:v>Pizza Hut</c:v>
                </c:pt>
                <c:pt idx="6">
                  <c:v>QSR Avg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0.49122807017543857</c:v>
                </c:pt>
                <c:pt idx="3">
                  <c:v>0.5385735080058224</c:v>
                </c:pt>
                <c:pt idx="4">
                  <c:v>0.5552325581395349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0.6423357664233577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Wendy's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0.4344512195121951</c:v>
                </c:pt>
                <c:pt idx="3">
                  <c:v>0.46296296296296297</c:v>
                </c:pt>
                <c:pt idx="4">
                  <c:v>0.48985959438377535</c:v>
                </c:pt>
                <c:pt idx="5">
                  <c:v>0.5369864655731007</c:v>
                </c:pt>
                <c:pt idx="6">
                  <c:v>0.5584158415841585</c:v>
                </c:pt>
                <c:pt idx="7">
                  <c:v>0.5605590062111802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Sandwiches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0.087336245</c:v>
                </c:pt>
                <c:pt idx="1">
                  <c:v>0.0917030569999999</c:v>
                </c:pt>
                <c:pt idx="2">
                  <c:v>0.240174672</c:v>
                </c:pt>
                <c:pt idx="3">
                  <c:v>0.480349345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Domino's</c:v>
                </c:pt>
                <c:pt idx="4">
                  <c:v>Pizza Hut</c:v>
                </c:pt>
                <c:pt idx="5">
                  <c:v>Little Caesars</c:v>
                </c:pt>
                <c:pt idx="6">
                  <c:v>QSR Avg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0.638235294117647</c:v>
                </c:pt>
                <c:pt idx="4">
                  <c:v>0.6395864106351551</c:v>
                </c:pt>
                <c:pt idx="5">
                  <c:v>0.6502890173410405</c:v>
                </c:pt>
                <c:pt idx="6">
                  <c:v>0.6576275709323115</c:v>
                </c:pt>
                <c:pt idx="7">
                  <c:v>0.6925329428989752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Little Caesars</c:v>
                </c:pt>
                <c:pt idx="3">
                  <c:v>Domino's</c:v>
                </c:pt>
                <c:pt idx="4">
                  <c:v>Wendy's</c:v>
                </c:pt>
                <c:pt idx="5">
                  <c:v>Pizza Hut</c:v>
                </c:pt>
                <c:pt idx="6">
                  <c:v>Hungry Howie's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0.42494226327944573</c:v>
                </c:pt>
                <c:pt idx="5">
                  <c:v>0.45979899497487436</c:v>
                </c:pt>
                <c:pt idx="6">
                  <c:v>0.4838012958963283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Taco Bell</c:v>
                </c:pt>
                <c:pt idx="3">
                  <c:v>Wendy's</c:v>
                </c:pt>
                <c:pt idx="4">
                  <c:v>Hungry Howie's</c:v>
                </c:pt>
                <c:pt idx="5">
                  <c:v>Domino's</c:v>
                </c:pt>
                <c:pt idx="6">
                  <c:v>Pizza Hut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0.45293072824156305</c:v>
                </c:pt>
                <c:pt idx="5">
                  <c:v>0.46421267893660534</c:v>
                </c:pt>
                <c:pt idx="6">
                  <c:v>0.4658040665434381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Little Caesars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Hungry Howie's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0.41714285714285715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0.49857142857142855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ungry Howi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Hungry Howie's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Domino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Little Caesar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17.1%</a:t>
            </a:r>
            <a:r>
              <a:t> of recent Hungry Howie's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Hungry Howie's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54.3%</a:t>
            </a:r>
            <a:r>
              <a:t> would have gone to another restaurant as an alternative to Hungry Howie's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51.4%</a:t>
            </a:r>
            <a:r>
              <a:t> Of Hungry Howie's's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Hungry Howie's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Hungry Howie's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458 recent Hungry Howie's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