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0.47883211678832116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Carl's Jr.</c:v>
                </c:pt>
                <c:pt idx="5">
                  <c:v>Wendy's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0.5349854227405247</c:v>
                </c:pt>
                <c:pt idx="5">
                  <c:v>0.5385735080058224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0.47754137115839246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Breads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0.020376176</c:v>
                </c:pt>
                <c:pt idx="1">
                  <c:v>0.028213166</c:v>
                </c:pt>
                <c:pt idx="2">
                  <c:v>0.10031348</c:v>
                </c:pt>
                <c:pt idx="3">
                  <c:v>0.250783698999999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0.602919708029197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Carl's Jr.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0.39952718676122934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Carl's Jr.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0.3996101364522417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Carl's Jr.</c:v>
                </c:pt>
                <c:pt idx="4">
                  <c:v>Taco Bell</c:v>
                </c:pt>
                <c:pt idx="5">
                  <c:v>Wendy's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0.36142857142857143</c:v>
                </c:pt>
                <c:pt idx="4">
                  <c:v>0.37</c:v>
                </c:pt>
                <c:pt idx="5">
                  <c:v>0.3871428571428571</c:v>
                </c:pt>
                <c:pt idx="6">
                  <c:v>0.4507845934379458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ack in the Box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Jack in the Box's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arl's Jr.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30.6%</a:t>
            </a:r>
            <a:r>
              <a:t> of recent Jack in the Box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Carl's Jr.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Jack in the Box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55.1%</a:t>
            </a:r>
            <a:r>
              <a:t> would have gone to another restaurant as an alternative to Jack in the 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54.0%</a:t>
            </a:r>
            <a:r>
              <a:t> Of Jack in the Box's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Jack in the Box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Jack in the Box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638 recent Jack in the Box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