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Panda Express</c:v>
                </c:pt>
                <c:pt idx="3">
                  <c:v>QSR Avg</c:v>
                </c:pt>
                <c:pt idx="4">
                  <c:v>Subway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0.5244956772334294</c:v>
                </c:pt>
                <c:pt idx="3">
                  <c:v>0.5557230181952063</c:v>
                </c:pt>
                <c:pt idx="4">
                  <c:v>0.575801749271137</c:v>
                </c:pt>
                <c:pt idx="5">
                  <c:v>0.674565560821485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Panda Express</c:v>
                </c:pt>
                <c:pt idx="3">
                  <c:v>Subway</c:v>
                </c:pt>
                <c:pt idx="4">
                  <c:v>QSR Avg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0.5982658959537572</c:v>
                </c:pt>
                <c:pt idx="3">
                  <c:v>0.6081871345029239</c:v>
                </c:pt>
                <c:pt idx="4">
                  <c:v>0.6103315537838361</c:v>
                </c:pt>
                <c:pt idx="5">
                  <c:v>0.6939102564102564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Panda Express</c:v>
                </c:pt>
                <c:pt idx="3">
                  <c:v>QSR Avg</c:v>
                </c:pt>
                <c:pt idx="4">
                  <c:v>Subway</c:v>
                </c:pt>
                <c:pt idx="5">
                  <c:v>Jamba Juice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0.48860759493670886</c:v>
                </c:pt>
                <c:pt idx="3">
                  <c:v>0.5369864655731007</c:v>
                </c:pt>
                <c:pt idx="4">
                  <c:v>0.5968063872255489</c:v>
                </c:pt>
                <c:pt idx="5">
                  <c:v>0.6709677419354839</c:v>
                </c:pt>
                <c:pt idx="6">
                  <c:v>0.7136752136752137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Breakfast Starches</c:v>
                </c:pt>
                <c:pt idx="1">
                  <c:v>Breads</c:v>
                </c:pt>
                <c:pt idx="2">
                  <c:v>Fruit</c:v>
                </c:pt>
                <c:pt idx="3">
                  <c:v>Frozen Beverage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0.036101083</c:v>
                </c:pt>
                <c:pt idx="1">
                  <c:v>0.0433213</c:v>
                </c:pt>
                <c:pt idx="2">
                  <c:v>0.090252708</c:v>
                </c:pt>
                <c:pt idx="3">
                  <c:v>0.463898917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QSR Avg</c:v>
                </c:pt>
                <c:pt idx="3">
                  <c:v>Subway</c:v>
                </c:pt>
                <c:pt idx="4">
                  <c:v>Panera Bread</c:v>
                </c:pt>
                <c:pt idx="5">
                  <c:v>Starbucks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0.632183908045977</c:v>
                </c:pt>
                <c:pt idx="2">
                  <c:v>0.6576275709323115</c:v>
                </c:pt>
                <c:pt idx="3">
                  <c:v>0.6743849493487699</c:v>
                </c:pt>
                <c:pt idx="4">
                  <c:v>0.6863905325443787</c:v>
                </c:pt>
                <c:pt idx="5">
                  <c:v>0.6928675400291121</c:v>
                </c:pt>
                <c:pt idx="6">
                  <c:v>0.7196531791907514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QSR Avg</c:v>
                </c:pt>
                <c:pt idx="2">
                  <c:v>Panda Express</c:v>
                </c:pt>
                <c:pt idx="3">
                  <c:v>Starbucks</c:v>
                </c:pt>
                <c:pt idx="4">
                  <c:v>Subway</c:v>
                </c:pt>
                <c:pt idx="5">
                  <c:v>Panera Bread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0.4873708417667816</c:v>
                </c:pt>
                <c:pt idx="2">
                  <c:v>0.4972875226039783</c:v>
                </c:pt>
                <c:pt idx="3">
                  <c:v>0.5395033860045146</c:v>
                </c:pt>
                <c:pt idx="4">
                  <c:v>0.5396290050590219</c:v>
                </c:pt>
                <c:pt idx="5">
                  <c:v>0.558695652173913</c:v>
                </c:pt>
                <c:pt idx="6">
                  <c:v>0.559463986599665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Panda Express</c:v>
                </c:pt>
                <c:pt idx="2">
                  <c:v>QSR Avg</c:v>
                </c:pt>
                <c:pt idx="3">
                  <c:v>Subway</c:v>
                </c:pt>
                <c:pt idx="4">
                  <c:v>Starbucks</c:v>
                </c:pt>
                <c:pt idx="5">
                  <c:v>Panera Bread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0.48220064724919093</c:v>
                </c:pt>
                <c:pt idx="2">
                  <c:v>0.4999984061843208</c:v>
                </c:pt>
                <c:pt idx="3">
                  <c:v>0.5317220543806647</c:v>
                </c:pt>
                <c:pt idx="4">
                  <c:v>0.5501618122977346</c:v>
                </c:pt>
                <c:pt idx="5">
                  <c:v>0.5811836115326252</c:v>
                </c:pt>
                <c:pt idx="6">
                  <c:v>0.6024096385542169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Panda Express</c:v>
                </c:pt>
                <c:pt idx="3">
                  <c:v>QSR Avg</c:v>
                </c:pt>
                <c:pt idx="4">
                  <c:v>Starbucks</c:v>
                </c:pt>
                <c:pt idx="5">
                  <c:v>Panera Bread</c:v>
                </c:pt>
                <c:pt idx="6">
                  <c:v>Jamba Juice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0.4585714285714286</c:v>
                </c:pt>
                <c:pt idx="3">
                  <c:v>0.48877176778400844</c:v>
                </c:pt>
                <c:pt idx="4">
                  <c:v>0.5128571428571429</c:v>
                </c:pt>
                <c:pt idx="5">
                  <c:v>0.5314285714285715</c:v>
                </c:pt>
                <c:pt idx="6">
                  <c:v>0.6071428571428571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amba Juic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Jamba Juice's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da Expres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18.3%</a:t>
            </a:r>
            <a:r>
              <a:t> of recent Jamba Juice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Panda Express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2.1%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Jamba Juice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47.6%</a:t>
            </a:r>
            <a:r>
              <a:t> would have gone to another restaurant as an alternative to Jamba Juice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51.8%</a:t>
            </a:r>
            <a:r>
              <a:t> Of Jamba Juice's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52.2%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Jamba Juice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Jamba Juice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554 recent Jamba Juice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