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Domino's</c:v>
                </c:pt>
                <c:pt idx="3">
                  <c:v>QSR Avg</c:v>
                </c:pt>
                <c:pt idx="4">
                  <c:v>Pizza Hut</c:v>
                </c:pt>
                <c:pt idx="5">
                  <c:v>Hungry Howie's</c:v>
                </c:pt>
                <c:pt idx="6">
                  <c:v>Papa John's</c:v>
                </c:pt>
                <c:pt idx="7">
                  <c:v>Jet's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0.438136826783115</c:v>
                </c:pt>
                <c:pt idx="2">
                  <c:v>0.49273255813953487</c:v>
                </c:pt>
                <c:pt idx="3">
                  <c:v>0.5557230181952063</c:v>
                </c:pt>
                <c:pt idx="4">
                  <c:v>0.5651537335285505</c:v>
                </c:pt>
                <c:pt idx="5">
                  <c:v>0.5664233576642336</c:v>
                </c:pt>
                <c:pt idx="6">
                  <c:v>0.5891812865497076</c:v>
                </c:pt>
                <c:pt idx="7">
                  <c:v>0.6419213973799127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Domino's</c:v>
                </c:pt>
                <c:pt idx="3">
                  <c:v>Papa John's</c:v>
                </c:pt>
                <c:pt idx="4">
                  <c:v>Pizza Hut</c:v>
                </c:pt>
                <c:pt idx="5">
                  <c:v>QSR Avg</c:v>
                </c:pt>
                <c:pt idx="6">
                  <c:v>Hungry Howie's</c:v>
                </c:pt>
                <c:pt idx="7">
                  <c:v>Jet's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0.49122807017543857</c:v>
                </c:pt>
                <c:pt idx="2">
                  <c:v>0.5552325581395349</c:v>
                </c:pt>
                <c:pt idx="3">
                  <c:v>0.6046852122986823</c:v>
                </c:pt>
                <c:pt idx="4">
                  <c:v>0.607871720116618</c:v>
                </c:pt>
                <c:pt idx="5">
                  <c:v>0.6103315537838361</c:v>
                </c:pt>
                <c:pt idx="6">
                  <c:v>0.6423357664233577</c:v>
                </c:pt>
                <c:pt idx="7">
                  <c:v>0.6870451237263464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Domino's</c:v>
                </c:pt>
                <c:pt idx="3">
                  <c:v>QSR Avg</c:v>
                </c:pt>
                <c:pt idx="4">
                  <c:v>Pizza Hut</c:v>
                </c:pt>
                <c:pt idx="5">
                  <c:v>Hungry Howie's</c:v>
                </c:pt>
                <c:pt idx="6">
                  <c:v>Papa John's</c:v>
                </c:pt>
                <c:pt idx="7">
                  <c:v>Jet's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0.4344512195121951</c:v>
                </c:pt>
                <c:pt idx="2">
                  <c:v>0.48985959438377535</c:v>
                </c:pt>
                <c:pt idx="3">
                  <c:v>0.5369864655731007</c:v>
                </c:pt>
                <c:pt idx="4">
                  <c:v>0.5584158415841585</c:v>
                </c:pt>
                <c:pt idx="5">
                  <c:v>0.5605590062111802</c:v>
                </c:pt>
                <c:pt idx="6">
                  <c:v>0.5868852459016394</c:v>
                </c:pt>
                <c:pt idx="7">
                  <c:v>0.6461038961038961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Salads</c:v>
                </c:pt>
                <c:pt idx="1">
                  <c:v>Sandwiches</c:v>
                </c:pt>
                <c:pt idx="2">
                  <c:v>Breads</c:v>
                </c:pt>
                <c:pt idx="3">
                  <c:v>Pizza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0.027777778</c:v>
                </c:pt>
                <c:pt idx="1">
                  <c:v>0.029761905</c:v>
                </c:pt>
                <c:pt idx="2">
                  <c:v>0.101190476</c:v>
                </c:pt>
                <c:pt idx="3">
                  <c:v>0.619047618999999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Domino's</c:v>
                </c:pt>
                <c:pt idx="2">
                  <c:v>Pizza Hut</c:v>
                </c:pt>
                <c:pt idx="3">
                  <c:v>Little Caesars</c:v>
                </c:pt>
                <c:pt idx="4">
                  <c:v>QSR Avg</c:v>
                </c:pt>
                <c:pt idx="5">
                  <c:v>Papa John's</c:v>
                </c:pt>
                <c:pt idx="6">
                  <c:v>Hungry Howie's</c:v>
                </c:pt>
                <c:pt idx="7">
                  <c:v>Jet's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0.638235294117647</c:v>
                </c:pt>
                <c:pt idx="2">
                  <c:v>0.6395864106351551</c:v>
                </c:pt>
                <c:pt idx="3">
                  <c:v>0.6502890173410405</c:v>
                </c:pt>
                <c:pt idx="4">
                  <c:v>0.6576275709323115</c:v>
                </c:pt>
                <c:pt idx="5">
                  <c:v>0.6753623188405797</c:v>
                </c:pt>
                <c:pt idx="6">
                  <c:v>0.6925329428989752</c:v>
                </c:pt>
                <c:pt idx="7">
                  <c:v>0.7130434782608696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Domino's</c:v>
                </c:pt>
                <c:pt idx="3">
                  <c:v>Pizza Hut</c:v>
                </c:pt>
                <c:pt idx="4">
                  <c:v>Jet's Pizza</c:v>
                </c:pt>
                <c:pt idx="5">
                  <c:v>Papa John's</c:v>
                </c:pt>
                <c:pt idx="6">
                  <c:v>Hungry Howie's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0.3872255489021956</c:v>
                </c:pt>
                <c:pt idx="2">
                  <c:v>0.4158878504672897</c:v>
                </c:pt>
                <c:pt idx="3">
                  <c:v>0.45979899497487436</c:v>
                </c:pt>
                <c:pt idx="4">
                  <c:v>0.46261682242990654</c:v>
                </c:pt>
                <c:pt idx="5">
                  <c:v>0.47540983606557374</c:v>
                </c:pt>
                <c:pt idx="6">
                  <c:v>0.4838012958963283</c:v>
                </c:pt>
                <c:pt idx="7">
                  <c:v>0.4873708417667816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Hungry Howie's</c:v>
                </c:pt>
                <c:pt idx="3">
                  <c:v>Domino's</c:v>
                </c:pt>
                <c:pt idx="4">
                  <c:v>Pizza Hut</c:v>
                </c:pt>
                <c:pt idx="5">
                  <c:v>Jet's Pizza</c:v>
                </c:pt>
                <c:pt idx="6">
                  <c:v>Papa John's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0.4031496062992126</c:v>
                </c:pt>
                <c:pt idx="2">
                  <c:v>0.45293072824156305</c:v>
                </c:pt>
                <c:pt idx="3">
                  <c:v>0.46421267893660534</c:v>
                </c:pt>
                <c:pt idx="4">
                  <c:v>0.4658040665434381</c:v>
                </c:pt>
                <c:pt idx="5">
                  <c:v>0.4898336414048059</c:v>
                </c:pt>
                <c:pt idx="6">
                  <c:v>0.4908722109533469</c:v>
                </c:pt>
                <c:pt idx="7">
                  <c:v>0.4999984061843208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Pizza Hut</c:v>
                </c:pt>
                <c:pt idx="3">
                  <c:v>Domino's</c:v>
                </c:pt>
                <c:pt idx="4">
                  <c:v>QSR Avg</c:v>
                </c:pt>
                <c:pt idx="5">
                  <c:v>Papa John's</c:v>
                </c:pt>
                <c:pt idx="6">
                  <c:v>Hungry Howie's</c:v>
                </c:pt>
                <c:pt idx="7">
                  <c:v>Jet's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0.41714285714285715</c:v>
                </c:pt>
                <c:pt idx="2">
                  <c:v>0.4585714285714286</c:v>
                </c:pt>
                <c:pt idx="3">
                  <c:v>0.4657142857142857</c:v>
                </c:pt>
                <c:pt idx="4">
                  <c:v>0.48877176778400844</c:v>
                </c:pt>
                <c:pt idx="5">
                  <c:v>0.4893009985734665</c:v>
                </c:pt>
                <c:pt idx="6">
                  <c:v>0.49857142857142855</c:v>
                </c:pt>
                <c:pt idx="7">
                  <c:v>0.5571428571428572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Jet's Pizza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Jet's Pizza Competitors</a:t>
            </a:r>
          </a:p>
        </p:txBody>
      </p:sp>
      <p:pic>
        <p:nvPicPr>
          <p:cNvPr id="3" name="Picture Placeholder 2" descr="Pizza Hut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Hungry Howie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Little Caesar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Domino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McDonald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Papa John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12.5%</a:t>
            </a:r>
            <a:r>
              <a:t> of recent Jet's Pizza guests considered visiting </a:t>
            </a:r>
            <a:r>
              <a:t>Pizza Hut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6.5%</a:t>
            </a:r>
            <a:r>
              <a:t> considered visiting </a:t>
            </a:r>
            <a:r>
              <a:t>Hungry Howie's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Papa John's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8.0%</a:t>
            </a:r>
            <a:r>
              <a:t> considered visiting </a:t>
            </a:r>
            <a:r>
              <a:t>Domino's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8.9%</a:t>
            </a:r>
            <a:r>
              <a:t> considered visiting </a:t>
            </a:r>
            <a:r>
              <a:t>Little Caesars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Jet's Pizza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59.3%</a:t>
            </a:r>
            <a:r>
              <a:t> would have gone to another restaurant as an alternative to Jet's Pizza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59.7%</a:t>
            </a:r>
            <a:r>
              <a:t> Of Jet's Pizza's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49.8%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63.6%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22.1%</a:t>
            </a:r>
            <a:r>
              <a:t> Of frequent guest are $75K - $100K compared to </a:t>
            </a:r>
            <a:r>
              <a:rPr b="1"/>
              <a:t>17.0%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Jet's Pizza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Jet's Pizza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504 recent Jet's Pizza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