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Subway</c:v>
                </c:pt>
                <c:pt idx="5">
                  <c:v>FCR Avg</c:v>
                </c:pt>
                <c:pt idx="6">
                  <c:v>Jimmy John's Gourmet Sandwiches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0.47153284671532847</c:v>
                </c:pt>
                <c:pt idx="3">
                  <c:v>0.5574963609898108</c:v>
                </c:pt>
                <c:pt idx="4">
                  <c:v>0.575801749271137</c:v>
                </c:pt>
                <c:pt idx="5">
                  <c:v>0.6281943400690045</c:v>
                </c:pt>
                <c:pt idx="6">
                  <c:v>0.6322674418604651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Arby's</c:v>
                </c:pt>
                <c:pt idx="5">
                  <c:v>FCR Avg</c:v>
                </c:pt>
                <c:pt idx="6">
                  <c:v>Jimmy John's Gourmet Sandwiches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0.5385735080058224</c:v>
                </c:pt>
                <c:pt idx="3">
                  <c:v>0.6081871345029239</c:v>
                </c:pt>
                <c:pt idx="4">
                  <c:v>0.6107871720116618</c:v>
                </c:pt>
                <c:pt idx="5">
                  <c:v>0.6689551518472145</c:v>
                </c:pt>
                <c:pt idx="6">
                  <c:v>0.685672514619883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Beef</c:v>
                </c:pt>
                <c:pt idx="1">
                  <c:v>Baked Goods</c:v>
                </c:pt>
                <c:pt idx="2">
                  <c:v>Add-Ons/Toppings</c:v>
                </c:pt>
                <c:pt idx="3">
                  <c:v>Breads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0.021978022</c:v>
                </c:pt>
                <c:pt idx="1">
                  <c:v>0.085714286</c:v>
                </c:pt>
                <c:pt idx="2">
                  <c:v>0.118681319</c:v>
                </c:pt>
                <c:pt idx="3">
                  <c:v>0.167032967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Subway</c:v>
                </c:pt>
                <c:pt idx="5">
                  <c:v>Panera Bread</c:v>
                </c:pt>
                <c:pt idx="6">
                  <c:v>FCR Avg</c:v>
                </c:pt>
                <c:pt idx="7">
                  <c:v>Jimmy John's Gourmet Sandwiches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0.5586107091172214</c:v>
                </c:pt>
                <c:pt idx="2">
                  <c:v>0.583941605839416</c:v>
                </c:pt>
                <c:pt idx="3">
                  <c:v>0.6429608127721336</c:v>
                </c:pt>
                <c:pt idx="4">
                  <c:v>0.6743849493487699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0.7478260869565218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Arby's</c:v>
                </c:pt>
                <c:pt idx="1">
                  <c:v>McDonald's</c:v>
                </c:pt>
                <c:pt idx="2">
                  <c:v>Subway</c:v>
                </c:pt>
                <c:pt idx="3">
                  <c:v>Taco Bell</c:v>
                </c:pt>
                <c:pt idx="4">
                  <c:v>Wendy's</c:v>
                </c:pt>
                <c:pt idx="5">
                  <c:v>Jimmy John's Gourmet Sandwiches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0.5432098765432098</c:v>
                </c:pt>
                <c:pt idx="6">
                  <c:v>0.5517788823148677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Jimmy John's Gourmet Sandwiches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0.41596638655462187</c:v>
                </c:pt>
                <c:pt idx="2">
                  <c:v>0.42911877394636017</c:v>
                </c:pt>
                <c:pt idx="3">
                  <c:v>0.5048543689320388</c:v>
                </c:pt>
                <c:pt idx="4">
                  <c:v>0.5317220543806647</c:v>
                </c:pt>
                <c:pt idx="5">
                  <c:v>0.5587967236335207</c:v>
                </c:pt>
                <c:pt idx="6">
                  <c:v>0.5811836115326252</c:v>
                </c:pt>
                <c:pt idx="7">
                  <c:v>0.6222627737226277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Arby's</c:v>
                </c:pt>
                <c:pt idx="4">
                  <c:v>Subway</c:v>
                </c:pt>
                <c:pt idx="5">
                  <c:v>FCR Avg</c:v>
                </c:pt>
                <c:pt idx="6">
                  <c:v>Panera Bread</c:v>
                </c:pt>
                <c:pt idx="7">
                  <c:v>Jimmy John's Gourmet Sandwiches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0.3728813559322034</c:v>
                </c:pt>
                <c:pt idx="2">
                  <c:v>0.42494226327944573</c:v>
                </c:pt>
                <c:pt idx="3">
                  <c:v>0.5097560975609756</c:v>
                </c:pt>
                <c:pt idx="4">
                  <c:v>0.5396290050590219</c:v>
                </c:pt>
                <c:pt idx="5">
                  <c:v>0.5462541527354652</c:v>
                </c:pt>
                <c:pt idx="6">
                  <c:v>0.558695652173913</c:v>
                </c:pt>
                <c:pt idx="7">
                  <c:v>0.6068548387096774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Wendy's</c:v>
                </c:pt>
                <c:pt idx="3">
                  <c:v>Subway</c:v>
                </c:pt>
                <c:pt idx="4">
                  <c:v>Arby's</c:v>
                </c:pt>
                <c:pt idx="5">
                  <c:v>Panera Bread</c:v>
                </c:pt>
                <c:pt idx="6">
                  <c:v>FCR Avg</c:v>
                </c:pt>
                <c:pt idx="7">
                  <c:v>Jimmy John's Gourmet Sandwiches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0.37</c:v>
                </c:pt>
                <c:pt idx="2">
                  <c:v>0.3871428571428571</c:v>
                </c:pt>
                <c:pt idx="3">
                  <c:v>0.4507845934379458</c:v>
                </c:pt>
                <c:pt idx="4">
                  <c:v>0.4614285714285714</c:v>
                </c:pt>
                <c:pt idx="5">
                  <c:v>0.5314285714285715</c:v>
                </c:pt>
                <c:pt idx="6">
                  <c:v>0.5508410886941557</c:v>
                </c:pt>
                <c:pt idx="7">
                  <c:v>0.5685714285714286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Jimmy John's Gourmet Sandwiche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Jimmy John's Gourmet Sandwiches Competitors</a:t>
            </a:r>
          </a:p>
        </p:txBody>
      </p:sp>
      <p:pic>
        <p:nvPicPr>
          <p:cNvPr id="3" name="Picture Placeholder 2" descr="Subway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Panera Bread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Arb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34.6%</a:t>
            </a:r>
            <a:r>
              <a:t> of recent Jimmy John's Gourmet Sandwiches guests considered visiting </a:t>
            </a:r>
            <a:r>
              <a:t>Subway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4.7%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4.4%</a:t>
            </a:r>
            <a:r>
              <a:t> considered visiting </a:t>
            </a:r>
            <a:r>
              <a:t>Arby's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4.2%</a:t>
            </a:r>
            <a:r>
              <a:t> considered visiting </a:t>
            </a:r>
            <a:r>
              <a:t>Panera Bread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5.4%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11.1%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Jimmy John's Gourmet Sandwiches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58.1%</a:t>
            </a:r>
            <a:r>
              <a:t> would have gone to another restaurant as an alternative to Jimmy John's Gourmet Sandwiches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50.2%</a:t>
            </a:r>
            <a:r>
              <a:t> Of Jimmy John's Gourmet Sandwiches's frequent guest are Male compared to </a:t>
            </a:r>
            <a:r>
              <a:rPr b="1"/>
              <a:t>54.8%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39.4%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67.8%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Jimmy John's Gourmet Sandwiches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Jimmy John's Gourmet Sandwiches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455 recent Jimmy John's Gourmet Sandwiches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