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0.4246376811594203</c:v>
                </c:pt>
                <c:pt idx="3">
                  <c:v>0.4563953488372093</c:v>
                </c:pt>
                <c:pt idx="4">
                  <c:v>0.47153284671532847</c:v>
                </c:pt>
                <c:pt idx="5">
                  <c:v>0.539568345323741</c:v>
                </c:pt>
                <c:pt idx="6">
                  <c:v>0.5557230181952063</c:v>
                </c:pt>
                <c:pt idx="7">
                  <c:v>0.575801749271137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0.5343065693430656</c:v>
                </c:pt>
                <c:pt idx="4">
                  <c:v>0.5385735080058224</c:v>
                </c:pt>
                <c:pt idx="5">
                  <c:v>0.6063675832127352</c:v>
                </c:pt>
                <c:pt idx="6">
                  <c:v>0.6081871345029239</c:v>
                </c:pt>
                <c:pt idx="7">
                  <c:v>0.6103315537838361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0.41612200435729846</c:v>
                </c:pt>
                <c:pt idx="3">
                  <c:v>0.45866141732283466</c:v>
                </c:pt>
                <c:pt idx="4">
                  <c:v>0.46296296296296297</c:v>
                </c:pt>
                <c:pt idx="5">
                  <c:v>0.5186567164179104</c:v>
                </c:pt>
                <c:pt idx="6">
                  <c:v>0.5369864655731007</c:v>
                </c:pt>
                <c:pt idx="7">
                  <c:v>0.5968063872255489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Breads</c:v>
                </c:pt>
                <c:pt idx="1">
                  <c:v>Deli Salads</c:v>
                </c:pt>
                <c:pt idx="2">
                  <c:v>Baked Goods</c:v>
                </c:pt>
                <c:pt idx="3">
                  <c:v>Chicken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0.031712474</c:v>
                </c:pt>
                <c:pt idx="1">
                  <c:v>0.054968288</c:v>
                </c:pt>
                <c:pt idx="2">
                  <c:v>0.093023256</c:v>
                </c:pt>
                <c:pt idx="3">
                  <c:v>0.522198732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Popeyes Louisiana Kitchen</c:v>
                </c:pt>
                <c:pt idx="5">
                  <c:v>Wendy's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0.5542691751085383</c:v>
                </c:pt>
                <c:pt idx="3">
                  <c:v>0.5586107091172214</c:v>
                </c:pt>
                <c:pt idx="4">
                  <c:v>0.5631349782293179</c:v>
                </c:pt>
                <c:pt idx="5">
                  <c:v>0.583941605839416</c:v>
                </c:pt>
                <c:pt idx="6">
                  <c:v>0.6576275709323115</c:v>
                </c:pt>
                <c:pt idx="7">
                  <c:v>0.6743849493487699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KFC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0.35570469798657717</c:v>
                </c:pt>
                <c:pt idx="1">
                  <c:v>0.35827664399092973</c:v>
                </c:pt>
                <c:pt idx="2">
                  <c:v>0.3728813559322034</c:v>
                </c:pt>
                <c:pt idx="3">
                  <c:v>0.3940774487471526</c:v>
                </c:pt>
                <c:pt idx="4">
                  <c:v>0.42494226327944573</c:v>
                </c:pt>
                <c:pt idx="5">
                  <c:v>0.4270386266094421</c:v>
                </c:pt>
                <c:pt idx="6">
                  <c:v>0.4873708417667816</c:v>
                </c:pt>
                <c:pt idx="7">
                  <c:v>0.5396290050590219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KFC</c:v>
                </c:pt>
                <c:pt idx="2">
                  <c:v>Taco Bell</c:v>
                </c:pt>
                <c:pt idx="3">
                  <c:v>Burger King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QSR Avg</c:v>
                </c:pt>
                <c:pt idx="7">
                  <c:v>Subway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0.3970856102003643</c:v>
                </c:pt>
                <c:pt idx="2">
                  <c:v>0.41596638655462187</c:v>
                </c:pt>
                <c:pt idx="3">
                  <c:v>0.42314990512333966</c:v>
                </c:pt>
                <c:pt idx="4">
                  <c:v>0.42911877394636017</c:v>
                </c:pt>
                <c:pt idx="5">
                  <c:v>0.4460694698354662</c:v>
                </c:pt>
                <c:pt idx="6">
                  <c:v>0.4999984061843208</c:v>
                </c:pt>
                <c:pt idx="7">
                  <c:v>0.5317220543806647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KFC</c:v>
                </c:pt>
                <c:pt idx="3">
                  <c:v>Taco Bell</c:v>
                </c:pt>
                <c:pt idx="4">
                  <c:v>Wendy's</c:v>
                </c:pt>
                <c:pt idx="5">
                  <c:v>Popeyes Louisiana Kitchen</c:v>
                </c:pt>
                <c:pt idx="6">
                  <c:v>Subway</c:v>
                </c:pt>
                <c:pt idx="7">
                  <c:v>QSR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0.3457142857142857</c:v>
                </c:pt>
                <c:pt idx="2">
                  <c:v>0.3680456490727532</c:v>
                </c:pt>
                <c:pt idx="3">
                  <c:v>0.37</c:v>
                </c:pt>
                <c:pt idx="4">
                  <c:v>0.3871428571428571</c:v>
                </c:pt>
                <c:pt idx="5">
                  <c:v>0.4357142857142857</c:v>
                </c:pt>
                <c:pt idx="6">
                  <c:v>0.4507845934379458</c:v>
                </c:pt>
                <c:pt idx="7">
                  <c:v>0.48877176778400844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KFC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KFC's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Subway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Burger King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Taco Bell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Wendy's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Popeyes Louisiana Kitchen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18.2%</a:t>
            </a:r>
            <a:r>
              <a:t> of recent KFC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8.2%</a:t>
            </a:r>
            <a:r>
              <a:t> considered visiting </a:t>
            </a:r>
            <a:r>
              <a:t>Subway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8.2%</a:t>
            </a:r>
            <a:r>
              <a:t> considered visiting </a:t>
            </a:r>
            <a:r>
              <a:t>Popeyes Louisiana Kitchen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10.7%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11.0%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701 recent KFC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45.5%</a:t>
            </a:r>
            <a:r>
              <a:t> would have gone to another restaurant as an alternative to KFC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KFC's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34.6%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47.8%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21.8%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KFC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KFC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473 recent KFC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