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0.4652173913043478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0.5303468208092486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0.4226579520697168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Hot Dogs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0.02915952</c:v>
                </c:pt>
                <c:pt idx="1">
                  <c:v>0.096054889</c:v>
                </c:pt>
                <c:pt idx="2">
                  <c:v>0.113207546999999</c:v>
                </c:pt>
                <c:pt idx="3">
                  <c:v>0.670668954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Krystal Company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0.6409883720930233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Krystal Company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0.42592592592592593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0.42650103519668736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Krystal Company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0.37857142857142856</c:v>
                </c:pt>
                <c:pt idx="4">
                  <c:v>0.3871428571428571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rystal Compan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Krystal Company's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25.6%</a:t>
            </a:r>
            <a:r>
              <a:t> of recent Krystal Company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12.4%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14.7%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Krystal Company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68.0%</a:t>
            </a:r>
            <a:r>
              <a:t> would have gone to another restaurant as an alternative to Krystal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57.4%</a:t>
            </a:r>
            <a:r>
              <a:t> Of Krystal Company's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Krystal Company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Krystal Company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583 recent Krystal Company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