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Little Caesars</c:v>
                </c:pt>
                <c:pt idx="4">
                  <c:v>Domino's</c:v>
                </c:pt>
                <c:pt idx="5">
                  <c:v>QSR Avg</c:v>
                </c:pt>
                <c:pt idx="6">
                  <c:v>Pizza Hut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0.438136826783115</c:v>
                </c:pt>
                <c:pt idx="4">
                  <c:v>0.49273255813953487</c:v>
                </c:pt>
                <c:pt idx="5">
                  <c:v>0.5557230181952063</c:v>
                </c:pt>
                <c:pt idx="6">
                  <c:v>0.5651537335285505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Little Caesars</c:v>
                </c:pt>
                <c:pt idx="4">
                  <c:v>Domino's</c:v>
                </c:pt>
                <c:pt idx="5">
                  <c:v>Pizza Hut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0.49122807017543857</c:v>
                </c:pt>
                <c:pt idx="4">
                  <c:v>0.5552325581395349</c:v>
                </c:pt>
                <c:pt idx="5">
                  <c:v>0.607871720116618</c:v>
                </c:pt>
                <c:pt idx="6">
                  <c:v>0.6081871345029239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Little Caesars</c:v>
                </c:pt>
                <c:pt idx="4">
                  <c:v>Domino's</c:v>
                </c:pt>
                <c:pt idx="5">
                  <c:v>QSR Avg</c:v>
                </c:pt>
                <c:pt idx="6">
                  <c:v>Pizza Hut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0.4344512195121951</c:v>
                </c:pt>
                <c:pt idx="4">
                  <c:v>0.48985959438377535</c:v>
                </c:pt>
                <c:pt idx="5">
                  <c:v>0.5369864655731007</c:v>
                </c:pt>
                <c:pt idx="6">
                  <c:v>0.5584158415841585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Fried Desserts</c:v>
                </c:pt>
                <c:pt idx="1">
                  <c:v>Vegetables</c:v>
                </c:pt>
                <c:pt idx="2">
                  <c:v>Breads</c:v>
                </c:pt>
                <c:pt idx="3">
                  <c:v>Pizza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0.041958042</c:v>
                </c:pt>
                <c:pt idx="1">
                  <c:v>0.06993007</c:v>
                </c:pt>
                <c:pt idx="2">
                  <c:v>0.296037296</c:v>
                </c:pt>
                <c:pt idx="3">
                  <c:v>0.447552448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Domino's</c:v>
                </c:pt>
                <c:pt idx="4">
                  <c:v>Pizza Hut</c:v>
                </c:pt>
                <c:pt idx="5">
                  <c:v>Little Caesars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0.638235294117647</c:v>
                </c:pt>
                <c:pt idx="4">
                  <c:v>0.6395864106351551</c:v>
                </c:pt>
                <c:pt idx="5">
                  <c:v>0.6502890173410405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Little Caesars</c:v>
                </c:pt>
                <c:pt idx="4">
                  <c:v>Domino's</c:v>
                </c:pt>
                <c:pt idx="5">
                  <c:v>Pizza Hut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0.3872255489021956</c:v>
                </c:pt>
                <c:pt idx="4">
                  <c:v>0.4158878504672897</c:v>
                </c:pt>
                <c:pt idx="5">
                  <c:v>0.45979899497487436</c:v>
                </c:pt>
                <c:pt idx="6">
                  <c:v>0.4873708417667816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Taco Bell</c:v>
                </c:pt>
                <c:pt idx="3">
                  <c:v>Burger King</c:v>
                </c:pt>
                <c:pt idx="4">
                  <c:v>Domino's</c:v>
                </c:pt>
                <c:pt idx="5">
                  <c:v>Pizza Hut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0.4031496062992126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0.46421267893660534</c:v>
                </c:pt>
                <c:pt idx="5">
                  <c:v>0.4658040665434381</c:v>
                </c:pt>
                <c:pt idx="6">
                  <c:v>0.4999984061843208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Little Caesars</c:v>
                </c:pt>
                <c:pt idx="4">
                  <c:v>Subway</c:v>
                </c:pt>
                <c:pt idx="5">
                  <c:v>Pizza Hut</c:v>
                </c:pt>
                <c:pt idx="6">
                  <c:v>Domino's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0.41714285714285715</c:v>
                </c:pt>
                <c:pt idx="4">
                  <c:v>0.4507845934379458</c:v>
                </c:pt>
                <c:pt idx="5">
                  <c:v>0.4585714285714286</c:v>
                </c:pt>
                <c:pt idx="6">
                  <c:v>0.4657142857142857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Little Caesar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Little Caesars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Pizza Hut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Domino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ubway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Burger King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20.4%</a:t>
            </a:r>
            <a:r>
              <a:t> of recent Little Caesars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9.7%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8.0%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6.2%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11.1%</a:t>
            </a:r>
            <a:r>
              <a:t> considered visiting </a:t>
            </a:r>
            <a:r>
              <a:t>Domino's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13.8%</a:t>
            </a:r>
            <a:r>
              <a:t> considered visiting </a:t>
            </a:r>
            <a:r>
              <a:t>Pizza Hut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Little Caesars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49.6%</a:t>
            </a:r>
            <a:r>
              <a:t> would have gone to another restaurant as an alternative to Little Caesars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50.6%</a:t>
            </a:r>
            <a:r>
              <a:t> Of Little Caesars's frequent guest are Female compared to </a:t>
            </a:r>
            <a:r>
              <a:rPr b="1"/>
              <a:t>45.4%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38.9%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37.7%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21.6%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Little Caesars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Little Caesars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429 recent Little Caesars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