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0.5389048991354467</c:v>
                </c:pt>
                <c:pt idx="6">
                  <c:v>0.5557230181952063</c:v>
                </c:pt>
                <c:pt idx="7">
                  <c:v>0.5574963609898108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0.5924308588064047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0.49127906976744184</c:v>
                </c:pt>
                <c:pt idx="6">
                  <c:v>0.5255813953488372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Deli Salads</c:v>
                </c:pt>
                <c:pt idx="2">
                  <c:v>Chicken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0.0452898550724638</c:v>
                </c:pt>
                <c:pt idx="1">
                  <c:v>0.0452898550724638</c:v>
                </c:pt>
                <c:pt idx="2">
                  <c:v>0.144927536231884</c:v>
                </c:pt>
                <c:pt idx="3">
                  <c:v>0.242753623188406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0.627906976744186</c:v>
                </c:pt>
                <c:pt idx="6">
                  <c:v>0.6429608127721336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0.46756152125279643</c:v>
                </c:pt>
                <c:pt idx="6">
                  <c:v>0.4873708417667816</c:v>
                </c:pt>
                <c:pt idx="7">
                  <c:v>0.5097560975609756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0.4918918918918919</c:v>
                </c:pt>
                <c:pt idx="6">
                  <c:v>0.4999984061843208</c:v>
                </c:pt>
                <c:pt idx="7">
                  <c:v>0.5048543689320388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0.4114285714285714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ong John Silver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Long John Silver's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rb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KFC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14.4%</a:t>
            </a:r>
            <a:r>
              <a:t> of recent Long John Silver's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9.4%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Long John Silver's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63.6%</a:t>
            </a:r>
            <a:r>
              <a:t> would have gone to another restaurant as an alternative to Long John Silver's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53.7%</a:t>
            </a:r>
            <a:r>
              <a:t> Of Long John Silver's's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 John Silver's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Long John Silver's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552 recent Long John Silver's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