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Potatoes</c:v>
                </c:pt>
                <c:pt idx="1">
                  <c:v>Baked Goods</c:v>
                </c:pt>
                <c:pt idx="2">
                  <c:v>Seafood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0.0520833329999999</c:v>
                </c:pt>
                <c:pt idx="1">
                  <c:v>0.058333333</c:v>
                </c:pt>
                <c:pt idx="2">
                  <c:v>0.11875</c:v>
                </c:pt>
                <c:pt idx="3">
                  <c:v>0.377083332999999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LongHorn Steakhouse's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exas Road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17.8%</a:t>
            </a:r>
            <a:r>
              <a:t> of recent LongHorn Steakhouse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11.2%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LongHorn Steakhouse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67.6%</a:t>
            </a:r>
            <a:r>
              <a:t> would have gone to another restaurant as an alternative to LongHorn Steakhouse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LongHorn Steakhouse's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33.9%</a:t>
            </a:r>
            <a:r>
              <a:t> Of frequent guest are Baby Boomers compared to </a:t>
            </a:r>
            <a:r>
              <a:rPr b="1"/>
              <a:t>20.5%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LongHorn Steakhouse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LongHorn Steakhouse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 recent LongHorn Steakhouse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