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0.5402298850574713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Soup</c:v>
                </c:pt>
                <c:pt idx="1">
                  <c:v>Salads</c:v>
                </c:pt>
                <c:pt idx="2">
                  <c:v>Potatoes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0.116600791</c:v>
                </c:pt>
                <c:pt idx="1">
                  <c:v>0.124505929</c:v>
                </c:pt>
                <c:pt idx="2">
                  <c:v>0.16798419</c:v>
                </c:pt>
                <c:pt idx="3">
                  <c:v>0.33201581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0.7242424242424242</c:v>
                </c:pt>
                <c:pt idx="5">
                  <c:v>0.7328358208955223</c:v>
                </c:pt>
                <c:pt idx="6">
                  <c:v>0.7572674418604651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Chili's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0.5212121212121212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0.4507845934379458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cAlister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McAlister's Deli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ason's Deli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Firehouse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of recent McAlister's Deli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Firehouse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McAlister's Deli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64.0%</a:t>
            </a:r>
            <a:r>
              <a:t> would have gone to another restaurant as an alternative to McAlister's Deli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McAlister's Deli's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McAlister's Deli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McAlister's Deli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506 recent McAlister's Deli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