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Denny's</c:v>
                </c:pt>
                <c:pt idx="2">
                  <c:v>IHOP</c:v>
                </c:pt>
                <c:pt idx="3">
                  <c:v>Chili's</c:v>
                </c:pt>
                <c:pt idx="4">
                  <c:v>Mimi's Cafe</c:v>
                </c:pt>
                <c:pt idx="5">
                  <c:v>Red Robin Gourmet Burgers and Brews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0.5211062590975255</c:v>
                </c:pt>
                <c:pt idx="2">
                  <c:v>0.5230547550432276</c:v>
                </c:pt>
                <c:pt idx="3">
                  <c:v>0.5402298850574713</c:v>
                </c:pt>
                <c:pt idx="4">
                  <c:v>0.5846599131693199</c:v>
                </c:pt>
                <c:pt idx="5">
                  <c:v>0.6011477761836442</c:v>
                </c:pt>
                <c:pt idx="6">
                  <c:v>0.617340931566192</c:v>
                </c:pt>
                <c:pt idx="7">
                  <c:v>0.6284470246734397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Applebee's</c:v>
                </c:pt>
                <c:pt idx="2">
                  <c:v>IHOP</c:v>
                </c:pt>
                <c:pt idx="3">
                  <c:v>Chili's</c:v>
                </c:pt>
                <c:pt idx="4">
                  <c:v>Mimi's Cafe</c:v>
                </c:pt>
                <c:pt idx="5">
                  <c:v>Red Robin Gourmet Burgers and Brews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0.532561505065123</c:v>
                </c:pt>
                <c:pt idx="1">
                  <c:v>0.5332369942196532</c:v>
                </c:pt>
                <c:pt idx="2">
                  <c:v>0.5603448275862069</c:v>
                </c:pt>
                <c:pt idx="3">
                  <c:v>0.5911047345767575</c:v>
                </c:pt>
                <c:pt idx="4">
                  <c:v>0.6037735849056604</c:v>
                </c:pt>
                <c:pt idx="5">
                  <c:v>0.642754662840746</c:v>
                </c:pt>
                <c:pt idx="6">
                  <c:v>0.6473716294388625</c:v>
                </c:pt>
                <c:pt idx="7">
                  <c:v>0.6598837209302325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Entrees</c:v>
                </c:pt>
                <c:pt idx="1">
                  <c:v>Baked Goods</c:v>
                </c:pt>
                <c:pt idx="2">
                  <c:v>Breakfast Starches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0.096774194</c:v>
                </c:pt>
                <c:pt idx="1">
                  <c:v>0.098924731</c:v>
                </c:pt>
                <c:pt idx="2">
                  <c:v>0.103225805999999</c:v>
                </c:pt>
                <c:pt idx="3">
                  <c:v>0.225806452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Chili's</c:v>
                </c:pt>
                <c:pt idx="2">
                  <c:v>IHOP</c:v>
                </c:pt>
                <c:pt idx="3">
                  <c:v>Applebee's</c:v>
                </c:pt>
                <c:pt idx="4">
                  <c:v>Olive Garden</c:v>
                </c:pt>
                <c:pt idx="5">
                  <c:v>CDR Avg</c:v>
                </c:pt>
                <c:pt idx="6">
                  <c:v>Mimi's Cafe</c:v>
                </c:pt>
                <c:pt idx="7">
                  <c:v>Red Robin Gourmet Burgers and Brews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0.5773353751914242</c:v>
                </c:pt>
                <c:pt idx="1">
                  <c:v>0.595679012345679</c:v>
                </c:pt>
                <c:pt idx="2">
                  <c:v>0.5957446808510638</c:v>
                </c:pt>
                <c:pt idx="3">
                  <c:v>0.5960061443932412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0.6619496855345912</c:v>
                </c:pt>
                <c:pt idx="7">
                  <c:v>0.6786833855799373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IHOP</c:v>
                </c:pt>
                <c:pt idx="2">
                  <c:v>Applebee's</c:v>
                </c:pt>
                <c:pt idx="3">
                  <c:v>Chili's</c:v>
                </c:pt>
                <c:pt idx="4">
                  <c:v>Red Robin Gourmet Burgers and Brews</c:v>
                </c:pt>
                <c:pt idx="5">
                  <c:v>CDR Avg</c:v>
                </c:pt>
                <c:pt idx="6">
                  <c:v>Olive Garden</c:v>
                </c:pt>
                <c:pt idx="7">
                  <c:v>Mimi's Cafe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0.4917541229385307</c:v>
                </c:pt>
                <c:pt idx="1">
                  <c:v>0.49550898203592814</c:v>
                </c:pt>
                <c:pt idx="2">
                  <c:v>0.5205479452054794</c:v>
                </c:pt>
                <c:pt idx="3">
                  <c:v>0.5212121212121212</c:v>
                </c:pt>
                <c:pt idx="4">
                  <c:v>0.556390977443609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0.6129985228951256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IHOP</c:v>
                </c:pt>
                <c:pt idx="2">
                  <c:v>Chili's</c:v>
                </c:pt>
                <c:pt idx="3">
                  <c:v>Applebee's</c:v>
                </c:pt>
                <c:pt idx="4">
                  <c:v>Red Robin Gourmet Burgers and Brews</c:v>
                </c:pt>
                <c:pt idx="5">
                  <c:v>CDR Avg</c:v>
                </c:pt>
                <c:pt idx="6">
                  <c:v>Mimi's Cafe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0.47076023391812866</c:v>
                </c:pt>
                <c:pt idx="1">
                  <c:v>0.48326055312954874</c:v>
                </c:pt>
                <c:pt idx="2">
                  <c:v>0.5238095238095238</c:v>
                </c:pt>
                <c:pt idx="3">
                  <c:v>0.524300441826215</c:v>
                </c:pt>
                <c:pt idx="4">
                  <c:v>0.559593023255814</c:v>
                </c:pt>
                <c:pt idx="5">
                  <c:v>0.6046296160774198</c:v>
                </c:pt>
                <c:pt idx="6">
                  <c:v>0.6160583941605839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IHOP</c:v>
                </c:pt>
                <c:pt idx="2">
                  <c:v>Chili's</c:v>
                </c:pt>
                <c:pt idx="3">
                  <c:v>Applebee's</c:v>
                </c:pt>
                <c:pt idx="4">
                  <c:v>Red Robin Gourmet Burgers and Brews</c:v>
                </c:pt>
                <c:pt idx="5">
                  <c:v>Olive Garden</c:v>
                </c:pt>
                <c:pt idx="6">
                  <c:v>CDR Avg</c:v>
                </c:pt>
                <c:pt idx="7">
                  <c:v>Mimi's Cafe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0.40240963855421685</c:v>
                </c:pt>
                <c:pt idx="1">
                  <c:v>0.42162162162162165</c:v>
                </c:pt>
                <c:pt idx="2">
                  <c:v>0.4514285714285714</c:v>
                </c:pt>
                <c:pt idx="3">
                  <c:v>0.4540229885057471</c:v>
                </c:pt>
                <c:pt idx="4">
                  <c:v>0.48923076923076925</c:v>
                </c:pt>
                <c:pt idx="5">
                  <c:v>0.501628664495114</c:v>
                </c:pt>
                <c:pt idx="6">
                  <c:v>0.534918200721923</c:v>
                </c:pt>
                <c:pt idx="7">
                  <c:v>0.5875706214689266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Applebee's</c:v>
                </c:pt>
                <c:pt idx="2">
                  <c:v>Chili's</c:v>
                </c:pt>
                <c:pt idx="3">
                  <c:v>IHOP</c:v>
                </c:pt>
                <c:pt idx="4">
                  <c:v>Mimi's Cafe</c:v>
                </c:pt>
                <c:pt idx="5">
                  <c:v>Red Robin Gourmet Burgers and Brews</c:v>
                </c:pt>
                <c:pt idx="6">
                  <c:v>Olive Garden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</c:v>
                </c:pt>
                <c:pt idx="1">
                  <c:v>0.4057142857142857</c:v>
                </c:pt>
                <c:pt idx="2">
                  <c:v>0.4357142857142857</c:v>
                </c:pt>
                <c:pt idx="3">
                  <c:v>0.4550641940085592</c:v>
                </c:pt>
                <c:pt idx="4">
                  <c:v>0.48857142857142855</c:v>
                </c:pt>
                <c:pt idx="5">
                  <c:v>0.49714285714285716</c:v>
                </c:pt>
                <c:pt idx="6">
                  <c:v>0.5249643366619116</c:v>
                </c:pt>
                <c:pt idx="7">
                  <c:v>0.5264056181824033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Mimi's Caf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Mimi's Cafe Competitors</a:t>
            </a:r>
          </a:p>
        </p:txBody>
      </p:sp>
      <p:pic>
        <p:nvPicPr>
          <p:cNvPr id="3" name="Picture Placeholder 2" descr="Olive Garden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Applebee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Denn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IHOP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Red Robin Gourmet Burgers and Brew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li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8.7%</a:t>
            </a:r>
            <a:r>
              <a:t> of recent Mimi's Cafe guests considered visiting </a:t>
            </a:r>
            <a:r>
              <a:t>Olive Garden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Red Robin Gourmet Burgers and Brews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6.5%</a:t>
            </a:r>
            <a:r>
              <a:t> considered visiting </a:t>
            </a:r>
            <a:r>
              <a:t>IHOP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Mimi's Cafe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66.0%</a:t>
            </a:r>
            <a:r>
              <a:t> would have gone to another restaurant as an alternative to Mimi's Cafe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55.5%</a:t>
            </a:r>
            <a:r>
              <a:t> Of Mimi's Cafe's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47.5%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63.8%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22.6%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Mimi's Cafe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Mimi's Cafe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465 recent Mimi's Cafe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