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Moe's Southwest Grill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0.47153284671532847</c:v>
                </c:pt>
                <c:pt idx="3">
                  <c:v>0.5708029197080292</c:v>
                </c:pt>
                <c:pt idx="4">
                  <c:v>0.6219336219336219</c:v>
                </c:pt>
                <c:pt idx="5">
                  <c:v>0.6281943400690045</c:v>
                </c:pt>
                <c:pt idx="6">
                  <c:v>0.6816208393632417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Moe's Southwest Grill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0.5385735080058224</c:v>
                </c:pt>
                <c:pt idx="3">
                  <c:v>0.6064139941690962</c:v>
                </c:pt>
                <c:pt idx="4">
                  <c:v>0.6637931034482759</c:v>
                </c:pt>
                <c:pt idx="5">
                  <c:v>0.6689551518472145</c:v>
                </c:pt>
                <c:pt idx="6">
                  <c:v>0.7010159651669086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Other Entrees</c:v>
                </c:pt>
                <c:pt idx="1">
                  <c:v>Chips</c:v>
                </c:pt>
                <c:pt idx="2">
                  <c:v>Burritos</c:v>
                </c:pt>
                <c:pt idx="3">
                  <c:v>Dips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0.067889908</c:v>
                </c:pt>
                <c:pt idx="1">
                  <c:v>0.088073394</c:v>
                </c:pt>
                <c:pt idx="2">
                  <c:v>0.229357798</c:v>
                </c:pt>
                <c:pt idx="3">
                  <c:v>0.335779817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Panera Bread</c:v>
                </c:pt>
                <c:pt idx="5">
                  <c:v>FCR Avg</c:v>
                </c:pt>
                <c:pt idx="6">
                  <c:v>Moe's Southwest Grill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0.583941605839416</c:v>
                </c:pt>
                <c:pt idx="3">
                  <c:v>0.635036496350365</c:v>
                </c:pt>
                <c:pt idx="4">
                  <c:v>0.6863905325443787</c:v>
                </c:pt>
                <c:pt idx="5">
                  <c:v>0.6925554882268848</c:v>
                </c:pt>
                <c:pt idx="6">
                  <c:v>0.7382352941176471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McDonald's</c:v>
                </c:pt>
                <c:pt idx="2">
                  <c:v>Taco Bell</c:v>
                </c:pt>
                <c:pt idx="3">
                  <c:v>Wendy's</c:v>
                </c:pt>
                <c:pt idx="4">
                  <c:v>Chipotle Mexican Grill</c:v>
                </c:pt>
                <c:pt idx="5">
                  <c:v>Moe's Southwest Grill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0.4770992366412214</c:v>
                </c:pt>
                <c:pt idx="5">
                  <c:v>0.5336976320582878</c:v>
                </c:pt>
                <c:pt idx="6">
                  <c:v>0.5517788823148677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Moe's Southwest Grill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0.42911877394636017</c:v>
                </c:pt>
                <c:pt idx="3">
                  <c:v>0.47640117994100295</c:v>
                </c:pt>
                <c:pt idx="4">
                  <c:v>0.5036710719530103</c:v>
                </c:pt>
                <c:pt idx="5">
                  <c:v>0.5587967236335207</c:v>
                </c:pt>
                <c:pt idx="6">
                  <c:v>0.5811836115326252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Moe's Southwest Grill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0.42494226327944573</c:v>
                </c:pt>
                <c:pt idx="3">
                  <c:v>0.49</c:v>
                </c:pt>
                <c:pt idx="4">
                  <c:v>0.5016778523489933</c:v>
                </c:pt>
                <c:pt idx="5">
                  <c:v>0.5462541527354652</c:v>
                </c:pt>
                <c:pt idx="6">
                  <c:v>0.558695652173913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Panera Bread</c:v>
                </c:pt>
                <c:pt idx="5">
                  <c:v>Moe's Southwest Grill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</c:v>
                </c:pt>
                <c:pt idx="2">
                  <c:v>0.3871428571428571</c:v>
                </c:pt>
                <c:pt idx="3">
                  <c:v>0.5214285714285715</c:v>
                </c:pt>
                <c:pt idx="4">
                  <c:v>0.5314285714285715</c:v>
                </c:pt>
                <c:pt idx="5">
                  <c:v>0.5385714285714286</c:v>
                </c:pt>
                <c:pt idx="6">
                  <c:v>0.5508410886941557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Moe's Southwest Grill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Moe's Southwest Grill Competitors</a:t>
            </a:r>
          </a:p>
        </p:txBody>
      </p:sp>
      <p:pic>
        <p:nvPicPr>
          <p:cNvPr id="3" name="Picture Placeholder 2" descr="Chipotle Mexican Grill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McDonald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Taco Bell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anera Bread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Wend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ck-fil-A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18.8%</a:t>
            </a:r>
            <a:r>
              <a:t> of recent Moe's Southwest Grill guests considered visiting </a:t>
            </a:r>
            <a:r>
              <a:t>Chipotle Mexican Grill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4.6%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4.6%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4.0%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6.3%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9.6%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Moe's Southwest Grill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68.3%</a:t>
            </a:r>
            <a:r>
              <a:t> would have gone to another restaurant as an alternative to Moe's Southwest Grill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53.0%</a:t>
            </a:r>
            <a:r>
              <a:t> Of Moe's Southwest Grill's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44.4%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70.4%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23.0%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Moe's Southwest Grill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Moe's Southwest Grill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545 recent Moe's Southwest Grill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