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Moe's Southwest Grill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0.5402298850574713</c:v>
                </c:pt>
                <c:pt idx="1">
                  <c:v>0.6219336219336219</c:v>
                </c:pt>
                <c:pt idx="2">
                  <c:v>0.6281943400690045</c:v>
                </c:pt>
                <c:pt idx="3">
                  <c:v>0.6652236652236653</c:v>
                </c:pt>
                <c:pt idx="4">
                  <c:v>0.6816208393632417</c:v>
                </c:pt>
                <c:pt idx="5">
                  <c:v>0.7027417027417028</c:v>
                </c:pt>
                <c:pt idx="6">
                  <c:v>0.7217391304347827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Moe's Southwest Grill</c:v>
                </c:pt>
                <c:pt idx="2">
                  <c:v>FCR Avg</c:v>
                </c:pt>
                <c:pt idx="3">
                  <c:v>Panera Bread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0.5911047345767575</c:v>
                </c:pt>
                <c:pt idx="1">
                  <c:v>0.6637931034482759</c:v>
                </c:pt>
                <c:pt idx="2">
                  <c:v>0.6689551518472145</c:v>
                </c:pt>
                <c:pt idx="3">
                  <c:v>0.7010159651669086</c:v>
                </c:pt>
                <c:pt idx="4">
                  <c:v>0.7017291066282421</c:v>
                </c:pt>
                <c:pt idx="5">
                  <c:v>0.7293777134587555</c:v>
                </c:pt>
                <c:pt idx="6">
                  <c:v>0.7318840579710145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Pizza</c:v>
                </c:pt>
                <c:pt idx="2">
                  <c:v>Sandwiches</c:v>
                </c:pt>
                <c:pt idx="3">
                  <c:v>Salads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0.091588785</c:v>
                </c:pt>
                <c:pt idx="1">
                  <c:v>0.147663551</c:v>
                </c:pt>
                <c:pt idx="2">
                  <c:v>0.175700935</c:v>
                </c:pt>
                <c:pt idx="3">
                  <c:v>0.205607476999999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Panera Bread</c:v>
                </c:pt>
                <c:pt idx="2">
                  <c:v>FCR Avg</c:v>
                </c:pt>
                <c:pt idx="3">
                  <c:v>Jason's Deli</c:v>
                </c:pt>
                <c:pt idx="4">
                  <c:v>McAlister's Deli</c:v>
                </c:pt>
                <c:pt idx="5">
                  <c:v>Newk's Eatery</c:v>
                </c:pt>
                <c:pt idx="6">
                  <c:v>Moe's Southwest Grill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0.6863905325443787</c:v>
                </c:pt>
                <c:pt idx="2">
                  <c:v>0.6925554882268848</c:v>
                </c:pt>
                <c:pt idx="3">
                  <c:v>0.7242424242424242</c:v>
                </c:pt>
                <c:pt idx="4">
                  <c:v>0.7328358208955223</c:v>
                </c:pt>
                <c:pt idx="5">
                  <c:v>0.735249621785174</c:v>
                </c:pt>
                <c:pt idx="6">
                  <c:v>0.7382352941176471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Chili's</c:v>
                </c:pt>
                <c:pt idx="2">
                  <c:v>Moe's Southwest Grill</c:v>
                </c:pt>
                <c:pt idx="3">
                  <c:v>FCR Avg</c:v>
                </c:pt>
                <c:pt idx="4">
                  <c:v>Jason's Deli</c:v>
                </c:pt>
                <c:pt idx="5">
                  <c:v>Panera Bread</c:v>
                </c:pt>
                <c:pt idx="6">
                  <c:v>McAlister's Deli</c:v>
                </c:pt>
                <c:pt idx="7">
                  <c:v>Newk's Eatery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0.5212121212121212</c:v>
                </c:pt>
                <c:pt idx="2">
                  <c:v>0.5336976320582878</c:v>
                </c:pt>
                <c:pt idx="3">
                  <c:v>0.5517788823148677</c:v>
                </c:pt>
                <c:pt idx="4">
                  <c:v>0.5735537190082645</c:v>
                </c:pt>
                <c:pt idx="5">
                  <c:v>0.5978062157221207</c:v>
                </c:pt>
                <c:pt idx="6">
                  <c:v>0.6224137931034482</c:v>
                </c:pt>
                <c:pt idx="7">
                  <c:v>0.665079365079365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Moe's Southwest Grill</c:v>
                </c:pt>
                <c:pt idx="1">
                  <c:v>Chili's</c:v>
                </c:pt>
                <c:pt idx="2">
                  <c:v>FCR Avg</c:v>
                </c:pt>
                <c:pt idx="3">
                  <c:v>Panera Bread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0.5036710719530103</c:v>
                </c:pt>
                <c:pt idx="1">
                  <c:v>0.5238095238095238</c:v>
                </c:pt>
                <c:pt idx="2">
                  <c:v>0.5587967236335207</c:v>
                </c:pt>
                <c:pt idx="3">
                  <c:v>0.5811836115326252</c:v>
                </c:pt>
                <c:pt idx="4">
                  <c:v>0.5929878048780488</c:v>
                </c:pt>
                <c:pt idx="5">
                  <c:v>0.6463595839524517</c:v>
                </c:pt>
                <c:pt idx="6">
                  <c:v>0.6627565982404692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Moe's Southwest Grill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0.5016778523489933</c:v>
                </c:pt>
                <c:pt idx="2">
                  <c:v>0.5462541527354652</c:v>
                </c:pt>
                <c:pt idx="3">
                  <c:v>0.5545023696682464</c:v>
                </c:pt>
                <c:pt idx="4">
                  <c:v>0.558695652173913</c:v>
                </c:pt>
                <c:pt idx="5">
                  <c:v>0.5928705440900562</c:v>
                </c:pt>
                <c:pt idx="6">
                  <c:v>0.6396396396396397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Panera Bread</c:v>
                </c:pt>
                <c:pt idx="2">
                  <c:v>Moe's Southwest Grill</c:v>
                </c:pt>
                <c:pt idx="3">
                  <c:v>FCR Avg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Newk's Eatery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0.4357142857142857</c:v>
                </c:pt>
                <c:pt idx="1">
                  <c:v>0.5314285714285715</c:v>
                </c:pt>
                <c:pt idx="2">
                  <c:v>0.5385714285714286</c:v>
                </c:pt>
                <c:pt idx="3">
                  <c:v>0.5508410886941557</c:v>
                </c:pt>
                <c:pt idx="4">
                  <c:v>0.5942857142857143</c:v>
                </c:pt>
                <c:pt idx="5">
                  <c:v>0.5957142857142858</c:v>
                </c:pt>
                <c:pt idx="6">
                  <c:v>0.6628571428571428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Newk's Eate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Newk's Eatery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li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Alister's Deli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ck-fil-A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oe's Southwest Gri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Jason's Deli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of recent Newk's Eatery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Jason's Deli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Moe's Southwest Grill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considered visiting </a:t>
            </a:r>
            <a:r>
              <a:t>McAlister's Deli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Newk's Eatery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62.0%</a:t>
            </a:r>
            <a:r>
              <a:t> would have gone to another restaurant as an alternative to Newk's Eatery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57.6%</a:t>
            </a:r>
            <a:r>
              <a:t> Of Newk's Eatery's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74.8%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26.8%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Newk's Eatery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Newk's Eatery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535 recent Newk's Eatery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