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Golden Corral</c:v>
                </c:pt>
                <c:pt idx="4">
                  <c:v>Old Country Buffet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0.5094339622641509</c:v>
                </c:pt>
                <c:pt idx="3">
                  <c:v>0.5373563218390804</c:v>
                </c:pt>
                <c:pt idx="4">
                  <c:v>0.5376811594202898</c:v>
                </c:pt>
                <c:pt idx="5">
                  <c:v>0.5557230181952063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Old Country Buffet</c:v>
                </c:pt>
                <c:pt idx="4">
                  <c:v>Golden Corral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0.5332369942196532</c:v>
                </c:pt>
                <c:pt idx="3">
                  <c:v>0.5708092485549133</c:v>
                </c:pt>
                <c:pt idx="4">
                  <c:v>0.5845272206303725</c:v>
                </c:pt>
                <c:pt idx="5">
                  <c:v>0.6103315537838361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Golden Corral</c:v>
                </c:pt>
                <c:pt idx="2">
                  <c:v>Applebee's</c:v>
                </c:pt>
                <c:pt idx="3">
                  <c:v>Burger King</c:v>
                </c:pt>
                <c:pt idx="4">
                  <c:v>Olive Garden</c:v>
                </c:pt>
                <c:pt idx="5">
                  <c:v>QSR Avg</c:v>
                </c:pt>
                <c:pt idx="6">
                  <c:v>Cracker Barrel Old Country Store</c:v>
                </c:pt>
                <c:pt idx="7">
                  <c:v>Old Country Buffet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0.3888888888888889</c:v>
                </c:pt>
                <c:pt idx="2">
                  <c:v>0.40476190476190477</c:v>
                </c:pt>
                <c:pt idx="3">
                  <c:v>0.41612200435729846</c:v>
                </c:pt>
                <c:pt idx="4">
                  <c:v>0.4375</c:v>
                </c:pt>
                <c:pt idx="5">
                  <c:v>0.5369864655731007</c:v>
                </c:pt>
                <c:pt idx="6">
                  <c:v>0.56</c:v>
                </c:pt>
                <c:pt idx="7">
                  <c:v>0.7058823529411765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Baked Goods</c:v>
                </c:pt>
                <c:pt idx="2">
                  <c:v>Chicken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0.090909091</c:v>
                </c:pt>
                <c:pt idx="1">
                  <c:v>0.113636364</c:v>
                </c:pt>
                <c:pt idx="2">
                  <c:v>0.132231405</c:v>
                </c:pt>
                <c:pt idx="3">
                  <c:v>0.144628099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Old Country Buffet</c:v>
                </c:pt>
                <c:pt idx="3">
                  <c:v>Applebee's</c:v>
                </c:pt>
                <c:pt idx="4">
                  <c:v>Olive Garden</c:v>
                </c:pt>
                <c:pt idx="5">
                  <c:v>QSR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0.5935828877005348</c:v>
                </c:pt>
                <c:pt idx="3">
                  <c:v>0.5960061443932412</c:v>
                </c:pt>
                <c:pt idx="4">
                  <c:v>0.6549520766773163</c:v>
                </c:pt>
                <c:pt idx="5">
                  <c:v>0.6576275709323115</c:v>
                </c:pt>
                <c:pt idx="6">
                  <c:v>0.6686390532544378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QSR Avg</c:v>
                </c:pt>
                <c:pt idx="4">
                  <c:v>Old Country Buffet</c:v>
                </c:pt>
                <c:pt idx="5">
                  <c:v>Olive Garden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0.4540229885057471</c:v>
                </c:pt>
                <c:pt idx="3">
                  <c:v>0.4873708417667816</c:v>
                </c:pt>
                <c:pt idx="4">
                  <c:v>0.4968553459119497</c:v>
                </c:pt>
                <c:pt idx="5">
                  <c:v>0.501628664495114</c:v>
                </c:pt>
                <c:pt idx="6">
                  <c:v>0.51171875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Golden Corral</c:v>
                </c:pt>
                <c:pt idx="3">
                  <c:v>QSR Avg</c:v>
                </c:pt>
                <c:pt idx="4">
                  <c:v>Applebee's</c:v>
                </c:pt>
                <c:pt idx="5">
                  <c:v>Old Country Buffet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0.48554913294797686</c:v>
                </c:pt>
                <c:pt idx="3">
                  <c:v>0.4999984061843208</c:v>
                </c:pt>
                <c:pt idx="4">
                  <c:v>0.524300441826215</c:v>
                </c:pt>
                <c:pt idx="5">
                  <c:v>0.5288184438040345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Old Country Buffet</c:v>
                </c:pt>
                <c:pt idx="4">
                  <c:v>Golden Corral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0.4057142857142857</c:v>
                </c:pt>
                <c:pt idx="3">
                  <c:v>0.4642857142857143</c:v>
                </c:pt>
                <c:pt idx="4">
                  <c:v>0.4764621968616263</c:v>
                </c:pt>
                <c:pt idx="5">
                  <c:v>0.48877176778400844</c:v>
                </c:pt>
                <c:pt idx="6">
                  <c:v>0.5249643366619116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ld Country Buffe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Old Country Buffet's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Golden Corra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racker Barrel Old Country Stor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of recent Old Country Buffet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Old Country Buffet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60.3%</a:t>
            </a:r>
            <a:r>
              <a:t> would have gone to another restaurant as an alternative to Old Country Buffet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59.6%</a:t>
            </a:r>
            <a:r>
              <a:t> Of Old Country Buffet's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Old Country Buffet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Old Country Buffet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484 recent Old Country Buffet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