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Chipotle Mexican Grill</c:v>
                </c:pt>
                <c:pt idx="3">
                  <c:v>On The Border Mexican Grill and Cantina</c:v>
                </c:pt>
                <c:pt idx="4">
                  <c:v>Red Lobster</c:v>
                </c:pt>
                <c:pt idx="5">
                  <c:v>CDR Avg</c:v>
                </c:pt>
                <c:pt idx="6">
                  <c:v>Olive Garden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0.5708029197080292</c:v>
                </c:pt>
                <c:pt idx="3">
                  <c:v>0.5741007194244604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0.6336206896551724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On The Border Mexican Grill and Cantina</c:v>
                </c:pt>
                <c:pt idx="3">
                  <c:v>Chipotle Mexican Grill</c:v>
                </c:pt>
                <c:pt idx="4">
                  <c:v>CDR Avg</c:v>
                </c:pt>
                <c:pt idx="5">
                  <c:v>Red Lobster</c:v>
                </c:pt>
                <c:pt idx="6">
                  <c:v>Chuy's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0.6051873198847262</c:v>
                </c:pt>
                <c:pt idx="3">
                  <c:v>0.6064139941690962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0.6536796536796536</c:v>
                </c:pt>
                <c:pt idx="7">
                  <c:v>0.6598837209302325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Fajitas</c:v>
                </c:pt>
                <c:pt idx="2">
                  <c:v>Other Mexican Items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0.0806451609999999</c:v>
                </c:pt>
                <c:pt idx="1">
                  <c:v>0.096774194</c:v>
                </c:pt>
                <c:pt idx="2">
                  <c:v>0.102822581</c:v>
                </c:pt>
                <c:pt idx="3">
                  <c:v>0.201612903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On The Border Mexican Grill and Cantina</c:v>
                </c:pt>
                <c:pt idx="1">
                  <c:v>Chili's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Red Lobster</c:v>
                </c:pt>
                <c:pt idx="5">
                  <c:v>Olive Garden</c:v>
                </c:pt>
                <c:pt idx="6">
                  <c:v>CDR Avg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0.5944272445820433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0.635036496350365</c:v>
                </c:pt>
                <c:pt idx="4">
                  <c:v>0.6414219474497682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0.6734059097978227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Applebee's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Red Lobster</c:v>
                </c:pt>
                <c:pt idx="5">
                  <c:v>Chuy's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0.4770992366412214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0.5453194650817236</c:v>
                </c:pt>
                <c:pt idx="4">
                  <c:v>0.5492537313432836</c:v>
                </c:pt>
                <c:pt idx="5">
                  <c:v>0.5634218289085545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Chili's</c:v>
                </c:pt>
                <c:pt idx="2">
                  <c:v>Applebee's</c:v>
                </c:pt>
                <c:pt idx="3">
                  <c:v>On The Border Mexican Grill and Cantina</c:v>
                </c:pt>
                <c:pt idx="4">
                  <c:v>Chuy's</c:v>
                </c:pt>
                <c:pt idx="5">
                  <c:v>Red Lobster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0.5492753623188406</c:v>
                </c:pt>
                <c:pt idx="4">
                  <c:v>0.5503649635036496</c:v>
                </c:pt>
                <c:pt idx="5">
                  <c:v>0.5705967976710334</c:v>
                </c:pt>
                <c:pt idx="6">
                  <c:v>0.6046296160774198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On The Border Mexican Grill and Cantina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Chuy's</c:v>
                </c:pt>
                <c:pt idx="6">
                  <c:v>Red Lobster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0.45584045584045585</c:v>
                </c:pt>
                <c:pt idx="3">
                  <c:v>0.49</c:v>
                </c:pt>
                <c:pt idx="4">
                  <c:v>0.501628664495114</c:v>
                </c:pt>
                <c:pt idx="5">
                  <c:v>0.5169712793733682</c:v>
                </c:pt>
                <c:pt idx="6">
                  <c:v>0.5206349206349207</c:v>
                </c:pt>
                <c:pt idx="7">
                  <c:v>0.534918200721923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On The Border Mexican Grill and Cantina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Chuy's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0.44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0.5757142857142857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n The Border Mexican Grill and Cantin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On The Border Mexican Grill and Cantina's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u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15.8%</a:t>
            </a:r>
            <a:r>
              <a:t> of recent On The Border Mexican Grill and Cantina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Chuy's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On The Border Mexican Grill and Cantina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67.9%</a:t>
            </a:r>
            <a:r>
              <a:t> would have gone to another restaurant as an alternative to On The Border Mexican Grill and Cantina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52.0%</a:t>
            </a:r>
            <a:r>
              <a:t> Of On The Border Mexican Grill and Cantina's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 The Border Mexican Grill and Cantina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On The Border Mexican Grill and Cantina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496 recent On The Border Mexican Grill and Cantina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