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The Cheesecake Factory</c:v>
                </c:pt>
                <c:pt idx="7">
                  <c:v>P.F. Chang's China Bistro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0.6473988439306358</c:v>
                </c:pt>
                <c:pt idx="7">
                  <c:v>0.6566091954022989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The Cheesecake Factory</c:v>
                </c:pt>
                <c:pt idx="7">
                  <c:v>P.F. Chang's China Bistro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0.670028818443804</c:v>
                </c:pt>
                <c:pt idx="7">
                  <c:v>0.6863309352517986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Appetizers/Sides</c:v>
                </c:pt>
                <c:pt idx="1">
                  <c:v>Seafood</c:v>
                </c:pt>
                <c:pt idx="2">
                  <c:v>Chicken</c:v>
                </c:pt>
                <c:pt idx="3">
                  <c:v>Sandwiches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0.124100719</c:v>
                </c:pt>
                <c:pt idx="1">
                  <c:v>0.165467626</c:v>
                </c:pt>
                <c:pt idx="2">
                  <c:v>0.185251799</c:v>
                </c:pt>
                <c:pt idx="3">
                  <c:v>0.205035971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The Cheesecake Factory</c:v>
                </c:pt>
                <c:pt idx="6">
                  <c:v>CDR Avg</c:v>
                </c:pt>
                <c:pt idx="7">
                  <c:v>P.F. Chang's China Bistro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0.6578538102643857</c:v>
                </c:pt>
                <c:pt idx="6">
                  <c:v>0.6582061753386391</c:v>
                </c:pt>
                <c:pt idx="7">
                  <c:v>0.6795665634674922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The Cheesecake Factory</c:v>
                </c:pt>
                <c:pt idx="4">
                  <c:v>CDR Avg</c:v>
                </c:pt>
                <c:pt idx="5">
                  <c:v>Olive Garden</c:v>
                </c:pt>
                <c:pt idx="6">
                  <c:v>P.F. Chang's China Bistro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0.586053412462908</c:v>
                </c:pt>
                <c:pt idx="4">
                  <c:v>0.5874249581224165</c:v>
                </c:pt>
                <c:pt idx="5">
                  <c:v>0.5877061469265368</c:v>
                </c:pt>
                <c:pt idx="6">
                  <c:v>0.6050670640834576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The Cheesecake Factory</c:v>
                </c:pt>
                <c:pt idx="7">
                  <c:v>P.F. Chang's China Bistro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0.6046296160774198</c:v>
                </c:pt>
                <c:pt idx="4">
                  <c:v>0.6082474226804123</c:v>
                </c:pt>
                <c:pt idx="5">
                  <c:v>0.6206395348837209</c:v>
                </c:pt>
                <c:pt idx="6">
                  <c:v>0.637956204379562</c:v>
                </c:pt>
                <c:pt idx="7">
                  <c:v>0.6451612903225806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Red Lobster</c:v>
                </c:pt>
                <c:pt idx="4">
                  <c:v>CDR Avg</c:v>
                </c:pt>
                <c:pt idx="5">
                  <c:v>P.F. Chang's China Bistro</c:v>
                </c:pt>
                <c:pt idx="6">
                  <c:v>The Cheesecake Factory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0.5206349206349207</c:v>
                </c:pt>
                <c:pt idx="4">
                  <c:v>0.534918200721923</c:v>
                </c:pt>
                <c:pt idx="5">
                  <c:v>0.5467032967032966</c:v>
                </c:pt>
                <c:pt idx="6">
                  <c:v>0.5596590909090909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P.F. Chang's China Bistro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0.5442857142857143</c:v>
                </c:pt>
                <c:pt idx="7">
                  <c:v>0.5657142857142857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.F. Chang's China Bistro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P.F. Chang's China Bistro Competitors</a:t>
            </a:r>
          </a:p>
        </p:txBody>
      </p:sp>
      <p:pic>
        <p:nvPicPr>
          <p:cNvPr id="3" name="Picture Placeholder 2" descr="The Cheesecake Factor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li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utback Steak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Red Lobster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pplebee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8.7%</a:t>
            </a:r>
            <a:r>
              <a:t> of recent P.F. Chang's China Bistro guests considered visiting </a:t>
            </a:r>
            <a:r>
              <a:t>The Cheesecake Factory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P.F. Chang's China Bistro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69.3%</a:t>
            </a:r>
            <a:r>
              <a:t> would have gone to another restaurant as an alternative to P.F. Chang's China Bistro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52.5%</a:t>
            </a:r>
            <a:r>
              <a:t> Of P.F. Chang's China Bistro's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43.8%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59.0%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22.3%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P.F. Chang's China Bistro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P.F. Chang's China Bistro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556 recent P.F. Chang's China Bistro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