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Applebee's</c:v>
                </c:pt>
                <c:pt idx="3">
                  <c:v>Chipotle Mexican Grill</c:v>
                </c:pt>
                <c:pt idx="4">
                  <c:v>Subway</c:v>
                </c:pt>
                <c:pt idx="5">
                  <c:v>FCR Avg</c:v>
                </c:pt>
                <c:pt idx="6">
                  <c:v>Olive Garden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0.47153284671532847</c:v>
                </c:pt>
                <c:pt idx="2">
                  <c:v>0.5094339622641509</c:v>
                </c:pt>
                <c:pt idx="3">
                  <c:v>0.5708029197080292</c:v>
                </c:pt>
                <c:pt idx="4">
                  <c:v>0.575801749271137</c:v>
                </c:pt>
                <c:pt idx="5">
                  <c:v>0.6281943400690045</c:v>
                </c:pt>
                <c:pt idx="6">
                  <c:v>0.6284470246734397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Subway</c:v>
                </c:pt>
                <c:pt idx="5">
                  <c:v>Olive Garden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0.5332369942196532</c:v>
                </c:pt>
                <c:pt idx="2">
                  <c:v>0.5385735080058224</c:v>
                </c:pt>
                <c:pt idx="3">
                  <c:v>0.6064139941690962</c:v>
                </c:pt>
                <c:pt idx="4">
                  <c:v>0.6081871345029239</c:v>
                </c:pt>
                <c:pt idx="5">
                  <c:v>0.6598837209302325</c:v>
                </c:pt>
                <c:pt idx="6">
                  <c:v>0.6689551518472145</c:v>
                </c:pt>
                <c:pt idx="7">
                  <c:v>0.7010159651669086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Sandwiches</c:v>
                </c:pt>
                <c:pt idx="1">
                  <c:v>Salads</c:v>
                </c:pt>
                <c:pt idx="2">
                  <c:v>Breads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0.135188867</c:v>
                </c:pt>
                <c:pt idx="1">
                  <c:v>0.13916501</c:v>
                </c:pt>
                <c:pt idx="2">
                  <c:v>0.190854871</c:v>
                </c:pt>
                <c:pt idx="3">
                  <c:v>0.196819085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Applebee's</c:v>
                </c:pt>
                <c:pt idx="3">
                  <c:v>Chipotle Mexican Grill</c:v>
                </c:pt>
                <c:pt idx="4">
                  <c:v>Olive Garden</c:v>
                </c:pt>
                <c:pt idx="5">
                  <c:v>Subway</c:v>
                </c:pt>
                <c:pt idx="6">
                  <c:v>Panera Bread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0.583941605839416</c:v>
                </c:pt>
                <c:pt idx="2">
                  <c:v>0.5960061443932412</c:v>
                </c:pt>
                <c:pt idx="3">
                  <c:v>0.635036496350365</c:v>
                </c:pt>
                <c:pt idx="4">
                  <c:v>0.6549520766773163</c:v>
                </c:pt>
                <c:pt idx="5">
                  <c:v>0.6743849493487699</c:v>
                </c:pt>
                <c:pt idx="6">
                  <c:v>0.6863905325443787</c:v>
                </c:pt>
                <c:pt idx="7">
                  <c:v>0.6925554882268848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Applebee's</c:v>
                </c:pt>
                <c:pt idx="5">
                  <c:v>FCR Avg</c:v>
                </c:pt>
                <c:pt idx="6">
                  <c:v>Olive Garden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0.4770992366412214</c:v>
                </c:pt>
                <c:pt idx="4">
                  <c:v>0.5205479452054794</c:v>
                </c:pt>
                <c:pt idx="5">
                  <c:v>0.5517788823148677</c:v>
                </c:pt>
                <c:pt idx="6">
                  <c:v>0.5877061469265368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Chipotle Mexican Grill</c:v>
                </c:pt>
                <c:pt idx="3">
                  <c:v>Applebee's</c:v>
                </c:pt>
                <c:pt idx="4">
                  <c:v>Subway</c:v>
                </c:pt>
                <c:pt idx="5">
                  <c:v>FCR Avg</c:v>
                </c:pt>
                <c:pt idx="6">
                  <c:v>Panera Bread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0.42911877394636017</c:v>
                </c:pt>
                <c:pt idx="2">
                  <c:v>0.47640117994100295</c:v>
                </c:pt>
                <c:pt idx="3">
                  <c:v>0.524300441826215</c:v>
                </c:pt>
                <c:pt idx="4">
                  <c:v>0.5317220543806647</c:v>
                </c:pt>
                <c:pt idx="5">
                  <c:v>0.5587967236335207</c:v>
                </c:pt>
                <c:pt idx="6">
                  <c:v>0.5811836115326252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Applebee's</c:v>
                </c:pt>
                <c:pt idx="3">
                  <c:v>Chipotle Mexican Grill</c:v>
                </c:pt>
                <c:pt idx="4">
                  <c:v>Olive Garden</c:v>
                </c:pt>
                <c:pt idx="5">
                  <c:v>Subway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0.42494226327944573</c:v>
                </c:pt>
                <c:pt idx="2">
                  <c:v>0.4540229885057471</c:v>
                </c:pt>
                <c:pt idx="3">
                  <c:v>0.49</c:v>
                </c:pt>
                <c:pt idx="4">
                  <c:v>0.501628664495114</c:v>
                </c:pt>
                <c:pt idx="5">
                  <c:v>0.5396290050590219</c:v>
                </c:pt>
                <c:pt idx="6">
                  <c:v>0.5462541527354652</c:v>
                </c:pt>
                <c:pt idx="7">
                  <c:v>0.558695652173913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Applebee's</c:v>
                </c:pt>
                <c:pt idx="3">
                  <c:v>Subway</c:v>
                </c:pt>
                <c:pt idx="4">
                  <c:v>Chipotle Mexican Grill</c:v>
                </c:pt>
                <c:pt idx="5">
                  <c:v>Olive Garden</c:v>
                </c:pt>
                <c:pt idx="6">
                  <c:v>Panera Bread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0.3871428571428571</c:v>
                </c:pt>
                <c:pt idx="2">
                  <c:v>0.4057142857142857</c:v>
                </c:pt>
                <c:pt idx="3">
                  <c:v>0.4507845934379458</c:v>
                </c:pt>
                <c:pt idx="4">
                  <c:v>0.5214285714285715</c:v>
                </c:pt>
                <c:pt idx="5">
                  <c:v>0.5249643366619116</c:v>
                </c:pt>
                <c:pt idx="6">
                  <c:v>0.5314285714285715</c:v>
                </c:pt>
                <c:pt idx="7">
                  <c:v>0.5508410886941557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anera Bread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Panera Bread's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Subway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hipotle Mexican Gri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pplebee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Olive Garden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7.3%</a:t>
            </a:r>
            <a:r>
              <a:t> of recent Panera Bread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4.8%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4.8%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5.9%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Panera Bread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50.9%</a:t>
            </a:r>
            <a:r>
              <a:t> would have gone to another restaurant as an alternative to Panera Bread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54.1%</a:t>
            </a:r>
            <a:r>
              <a:t> Of Panera Bread's frequent guest are Female compared to </a:t>
            </a:r>
            <a:r>
              <a:rPr b="1"/>
              <a:t>45.2%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32.7%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49.7%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23.0%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Panera Bread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Panera Bread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503 recent Panera Bread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