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CDR Avg</c:v>
                </c:pt>
                <c:pt idx="5">
                  <c:v>Olive Garden</c:v>
                </c:pt>
                <c:pt idx="6">
                  <c:v>Chuy's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0.4563953488372093</c:v>
                </c:pt>
                <c:pt idx="2">
                  <c:v>0.5402298850574713</c:v>
                </c:pt>
                <c:pt idx="3">
                  <c:v>0.5741007194244604</c:v>
                </c:pt>
                <c:pt idx="4">
                  <c:v>0.617340931566192</c:v>
                </c:pt>
                <c:pt idx="5">
                  <c:v>0.6284470246734397</c:v>
                </c:pt>
                <c:pt idx="6">
                  <c:v>0.6336206896551724</c:v>
                </c:pt>
                <c:pt idx="7">
                  <c:v>0.6637806637806638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CDR Avg</c:v>
                </c:pt>
                <c:pt idx="5">
                  <c:v>Chuy's</c:v>
                </c:pt>
                <c:pt idx="6">
                  <c:v>Olive Garden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0.5343065693430656</c:v>
                </c:pt>
                <c:pt idx="2">
                  <c:v>0.5911047345767575</c:v>
                </c:pt>
                <c:pt idx="3">
                  <c:v>0.6051873198847262</c:v>
                </c:pt>
                <c:pt idx="4">
                  <c:v>0.6473716294388625</c:v>
                </c:pt>
                <c:pt idx="5">
                  <c:v>0.6536796536796536</c:v>
                </c:pt>
                <c:pt idx="6">
                  <c:v>0.6598837209302325</c:v>
                </c:pt>
                <c:pt idx="7">
                  <c:v>0.6820143884892086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Dips</c:v>
                </c:pt>
                <c:pt idx="2">
                  <c:v>Fajitas</c:v>
                </c:pt>
                <c:pt idx="3">
                  <c:v>Seafood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0.078754579</c:v>
                </c:pt>
                <c:pt idx="1">
                  <c:v>0.148351648</c:v>
                </c:pt>
                <c:pt idx="2">
                  <c:v>0.155677656</c:v>
                </c:pt>
                <c:pt idx="3">
                  <c:v>0.17032967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On The Border Mexican Grill and Cantina</c:v>
                </c:pt>
                <c:pt idx="3">
                  <c:v>Chili's</c:v>
                </c:pt>
                <c:pt idx="4">
                  <c:v>Olive Garden</c:v>
                </c:pt>
                <c:pt idx="5">
                  <c:v>CDR Avg</c:v>
                </c:pt>
                <c:pt idx="6">
                  <c:v>Chuy's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0.5542691751085383</c:v>
                </c:pt>
                <c:pt idx="2">
                  <c:v>0.5944272445820433</c:v>
                </c:pt>
                <c:pt idx="3">
                  <c:v>0.595679012345679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0.6734059097978227</c:v>
                </c:pt>
                <c:pt idx="7">
                  <c:v>0.6862442040185471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KFC</c:v>
                </c:pt>
                <c:pt idx="1">
                  <c:v>McDonald's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Chuy's</c:v>
                </c:pt>
                <c:pt idx="5">
                  <c:v>CDR Avg</c:v>
                </c:pt>
                <c:pt idx="6">
                  <c:v>Olive Garden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0.5212121212121212</c:v>
                </c:pt>
                <c:pt idx="3">
                  <c:v>0.5453194650817236</c:v>
                </c:pt>
                <c:pt idx="4">
                  <c:v>0.5634218289085545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0.5941176470588235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Chuy's</c:v>
                </c:pt>
                <c:pt idx="5">
                  <c:v>CDR Avg</c:v>
                </c:pt>
                <c:pt idx="6">
                  <c:v>Olive Garden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0.5238095238095238</c:v>
                </c:pt>
                <c:pt idx="3">
                  <c:v>0.5492753623188406</c:v>
                </c:pt>
                <c:pt idx="4">
                  <c:v>0.5503649635036496</c:v>
                </c:pt>
                <c:pt idx="5">
                  <c:v>0.6046296160774198</c:v>
                </c:pt>
                <c:pt idx="6">
                  <c:v>0.6206395348837209</c:v>
                </c:pt>
                <c:pt idx="7">
                  <c:v>0.6392496392496393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Olive Garden</c:v>
                </c:pt>
                <c:pt idx="5">
                  <c:v>Chuy's</c:v>
                </c:pt>
                <c:pt idx="6">
                  <c:v>CDR Avg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0.3940774487471526</c:v>
                </c:pt>
                <c:pt idx="2">
                  <c:v>0.4514285714285714</c:v>
                </c:pt>
                <c:pt idx="3">
                  <c:v>0.45584045584045585</c:v>
                </c:pt>
                <c:pt idx="4">
                  <c:v>0.501628664495114</c:v>
                </c:pt>
                <c:pt idx="5">
                  <c:v>0.5169712793733682</c:v>
                </c:pt>
                <c:pt idx="6">
                  <c:v>0.534918200721923</c:v>
                </c:pt>
                <c:pt idx="7">
                  <c:v>0.5433403805496829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Chili's</c:v>
                </c:pt>
                <c:pt idx="3">
                  <c:v>On The Border Mexican Grill and Cantina</c:v>
                </c:pt>
                <c:pt idx="4">
                  <c:v>Olive Garden</c:v>
                </c:pt>
                <c:pt idx="5">
                  <c:v>CDR Avg</c:v>
                </c:pt>
                <c:pt idx="6">
                  <c:v>Chuy's</c:v>
                </c:pt>
                <c:pt idx="7">
                  <c:v>Pappasito's Cantina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0.3680456490727532</c:v>
                </c:pt>
                <c:pt idx="2">
                  <c:v>0.4357142857142857</c:v>
                </c:pt>
                <c:pt idx="3">
                  <c:v>0.44</c:v>
                </c:pt>
                <c:pt idx="4">
                  <c:v>0.5249643366619116</c:v>
                </c:pt>
                <c:pt idx="5">
                  <c:v>0.5264056181824033</c:v>
                </c:pt>
                <c:pt idx="6">
                  <c:v>0.5757142857142857</c:v>
                </c:pt>
                <c:pt idx="7">
                  <c:v>0.6319543509272468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Pappasito's Cantina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Pappasito's Cantina Competitors</a:t>
            </a:r>
          </a:p>
        </p:txBody>
      </p:sp>
      <p:pic>
        <p:nvPicPr>
          <p:cNvPr id="3" name="Picture Placeholder 2" descr="Chuy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Olive Garden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n The Border Mexican Grill and Cantina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KFC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McDonald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of recent Pappasito's Cantina guests considered visiting </a:t>
            </a:r>
            <a:r>
              <a:t>Chuy's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3.2%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1.8%</a:t>
            </a:r>
            <a:r>
              <a:t> considered visiting </a:t>
            </a:r>
            <a:r>
              <a:t>KFC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4.6%</a:t>
            </a:r>
            <a:r>
              <a:t> considered visiting </a:t>
            </a:r>
            <a:r>
              <a:t>On The Border Mexican Grill and Cantina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Pappasito's Cantina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61.9%</a:t>
            </a:r>
            <a:r>
              <a:t> would have gone to another restaurant as an alternative to Pappasito's Cantina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61.9%</a:t>
            </a:r>
            <a:r>
              <a:t> Of Pappasito's Cantina's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63.0%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55.7%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28.3%</a:t>
            </a:r>
            <a:r>
              <a:t> Of frequent guest are $75K - $100K compared to </a:t>
            </a:r>
            <a:r>
              <a:rPr b="1"/>
              <a:t>21.3%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Pappasito's Cantina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Pappasito's Cantina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546 recent Pappasito's Cantina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