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Applebee's</c:v>
                </c:pt>
                <c:pt idx="3">
                  <c:v>Denny's</c:v>
                </c:pt>
                <c:pt idx="4">
                  <c:v>IHOP</c:v>
                </c:pt>
                <c:pt idx="5">
                  <c:v>Perkins Restaurants and Bakery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0.5021645021645021</c:v>
                </c:pt>
                <c:pt idx="2">
                  <c:v>0.5094339622641509</c:v>
                </c:pt>
                <c:pt idx="3">
                  <c:v>0.5211062590975255</c:v>
                </c:pt>
                <c:pt idx="4">
                  <c:v>0.5230547550432276</c:v>
                </c:pt>
                <c:pt idx="5">
                  <c:v>0.5382395382395382</c:v>
                </c:pt>
                <c:pt idx="6">
                  <c:v>0.5568345323741007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IHOP</c:v>
                </c:pt>
                <c:pt idx="4">
                  <c:v>Perkins Restaurants and Bakery</c:v>
                </c:pt>
                <c:pt idx="5">
                  <c:v>MSR Avg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0.532561505065123</c:v>
                </c:pt>
                <c:pt idx="2">
                  <c:v>0.5332369942196532</c:v>
                </c:pt>
                <c:pt idx="3">
                  <c:v>0.5603448275862069</c:v>
                </c:pt>
                <c:pt idx="4">
                  <c:v>0.5643994211287988</c:v>
                </c:pt>
                <c:pt idx="5">
                  <c:v>0.5681159420289855</c:v>
                </c:pt>
                <c:pt idx="6">
                  <c:v>0.5775862068965517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Breads</c:v>
                </c:pt>
                <c:pt idx="2">
                  <c:v>Breakfast Starches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0.090686275</c:v>
                </c:pt>
                <c:pt idx="1">
                  <c:v>0.12745098</c:v>
                </c:pt>
                <c:pt idx="2">
                  <c:v>0.134803922</c:v>
                </c:pt>
                <c:pt idx="3">
                  <c:v>0.203431373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MSR Avg</c:v>
                </c:pt>
                <c:pt idx="3">
                  <c:v>IHOP</c:v>
                </c:pt>
                <c:pt idx="4">
                  <c:v>Applebee's</c:v>
                </c:pt>
                <c:pt idx="5">
                  <c:v>Bob Evans</c:v>
                </c:pt>
                <c:pt idx="6">
                  <c:v>Perkins Restaurants and Bakery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0.5797317436661699</c:v>
                </c:pt>
                <c:pt idx="3">
                  <c:v>0.5957446808510638</c:v>
                </c:pt>
                <c:pt idx="4">
                  <c:v>0.5960061443932412</c:v>
                </c:pt>
                <c:pt idx="5">
                  <c:v>0.615146831530139</c:v>
                </c:pt>
                <c:pt idx="6">
                  <c:v>0.6495327102803738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Applebee's</c:v>
                </c:pt>
                <c:pt idx="5">
                  <c:v>Bob Evans</c:v>
                </c:pt>
                <c:pt idx="6">
                  <c:v>Perkins Restaurants and Bakery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0.4465875370919881</c:v>
                </c:pt>
                <c:pt idx="2">
                  <c:v>0.4917541229385307</c:v>
                </c:pt>
                <c:pt idx="3">
                  <c:v>0.49550898203592814</c:v>
                </c:pt>
                <c:pt idx="4">
                  <c:v>0.5205479452054794</c:v>
                </c:pt>
                <c:pt idx="5">
                  <c:v>0.5365126676602087</c:v>
                </c:pt>
                <c:pt idx="6">
                  <c:v>0.5607613469985359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Applebee's</c:v>
                </c:pt>
                <c:pt idx="5">
                  <c:v>Bob Evans</c:v>
                </c:pt>
                <c:pt idx="6">
                  <c:v>Perkins Restaurants and Bakery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0.47076023391812866</c:v>
                </c:pt>
                <c:pt idx="3">
                  <c:v>0.48326055312954874</c:v>
                </c:pt>
                <c:pt idx="4">
                  <c:v>0.524300441826215</c:v>
                </c:pt>
                <c:pt idx="5">
                  <c:v>0.5297532656023222</c:v>
                </c:pt>
                <c:pt idx="6">
                  <c:v>0.5608695652173913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Perkins Restaurants and Bakery</c:v>
                </c:pt>
                <c:pt idx="5">
                  <c:v>Applebee's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0.37681159420289856</c:v>
                </c:pt>
                <c:pt idx="2">
                  <c:v>0.40240963855421685</c:v>
                </c:pt>
                <c:pt idx="3">
                  <c:v>0.42162162162162165</c:v>
                </c:pt>
                <c:pt idx="4">
                  <c:v>0.44333333333333336</c:v>
                </c:pt>
                <c:pt idx="5">
                  <c:v>0.4540229885057471</c:v>
                </c:pt>
                <c:pt idx="6">
                  <c:v>0.4641025641025641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MSR Avg</c:v>
                </c:pt>
                <c:pt idx="4">
                  <c:v>Perkins Restaurants and Bakery</c:v>
                </c:pt>
                <c:pt idx="5">
                  <c:v>Bob Evans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0.4057142857142857</c:v>
                </c:pt>
                <c:pt idx="3">
                  <c:v>0.4114285714285714</c:v>
                </c:pt>
                <c:pt idx="4">
                  <c:v>0.42142857142857143</c:v>
                </c:pt>
                <c:pt idx="5">
                  <c:v>0.44</c:v>
                </c:pt>
                <c:pt idx="6">
                  <c:v>0.4550641940085592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erkins Restaurants and Baker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Perkins Restaurants and Bakery's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ob Evan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enn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IHOP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cDonald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racker Barrel Old Country Stor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11.0%</a:t>
            </a:r>
            <a:r>
              <a:t> of recent Perkins Restaurants and Bakery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Bob Evans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10.3%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Perkins Restaurants and Bakery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66.4%</a:t>
            </a:r>
            <a:r>
              <a:t> would have gone to another restaurant as an alternative to Perkins Restaurants and Bakery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Baby Boomers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53.2%</a:t>
            </a:r>
            <a:r>
              <a:t> Of Perkins Restaurants and Bakery's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34.7%</a:t>
            </a:r>
            <a:r>
              <a:t> Of frequent guest are Baby Boomers compared to </a:t>
            </a:r>
            <a:r>
              <a:rPr b="1"/>
              <a:t>28.1%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75.5%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23.2%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Perkins Restaurants and Bakery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Perkins Restaurants and Bakery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408 recent Perkins Restaurants and Bakery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