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Little Caesars</c:v>
                </c:pt>
                <c:pt idx="3">
                  <c:v>Domino's</c:v>
                </c:pt>
                <c:pt idx="4">
                  <c:v>QSR Avg</c:v>
                </c:pt>
                <c:pt idx="5">
                  <c:v>Pizza Hut</c:v>
                </c:pt>
                <c:pt idx="6">
                  <c:v>Subway</c:v>
                </c:pt>
                <c:pt idx="7">
                  <c:v>Papa John's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0.4246376811594203</c:v>
                </c:pt>
                <c:pt idx="2">
                  <c:v>0.438136826783115</c:v>
                </c:pt>
                <c:pt idx="3">
                  <c:v>0.49273255813953487</c:v>
                </c:pt>
                <c:pt idx="4">
                  <c:v>0.5557230181952063</c:v>
                </c:pt>
                <c:pt idx="5">
                  <c:v>0.5651537335285505</c:v>
                </c:pt>
                <c:pt idx="6">
                  <c:v>0.575801749271137</c:v>
                </c:pt>
                <c:pt idx="7">
                  <c:v>0.5891812865497076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Little Caesars</c:v>
                </c:pt>
                <c:pt idx="3">
                  <c:v>Domino's</c:v>
                </c:pt>
                <c:pt idx="4">
                  <c:v>Papa John's</c:v>
                </c:pt>
                <c:pt idx="5">
                  <c:v>Pizza Hut</c:v>
                </c:pt>
                <c:pt idx="6">
                  <c:v>Subway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0.48554913294797686</c:v>
                </c:pt>
                <c:pt idx="2">
                  <c:v>0.49122807017543857</c:v>
                </c:pt>
                <c:pt idx="3">
                  <c:v>0.5552325581395349</c:v>
                </c:pt>
                <c:pt idx="4">
                  <c:v>0.6046852122986823</c:v>
                </c:pt>
                <c:pt idx="5">
                  <c:v>0.607871720116618</c:v>
                </c:pt>
                <c:pt idx="6">
                  <c:v>0.6081871345029239</c:v>
                </c:pt>
                <c:pt idx="7">
                  <c:v>0.6103315537838361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Little Caesars</c:v>
                </c:pt>
                <c:pt idx="3">
                  <c:v>Domino's</c:v>
                </c:pt>
                <c:pt idx="4">
                  <c:v>QSR Avg</c:v>
                </c:pt>
                <c:pt idx="5">
                  <c:v>Pizza Hut</c:v>
                </c:pt>
                <c:pt idx="6">
                  <c:v>Papa John's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0.41612200435729846</c:v>
                </c:pt>
                <c:pt idx="2">
                  <c:v>0.4344512195121951</c:v>
                </c:pt>
                <c:pt idx="3">
                  <c:v>0.48985959438377535</c:v>
                </c:pt>
                <c:pt idx="4">
                  <c:v>0.5369864655731007</c:v>
                </c:pt>
                <c:pt idx="5">
                  <c:v>0.5584158415841585</c:v>
                </c:pt>
                <c:pt idx="6">
                  <c:v>0.5868852459016394</c:v>
                </c:pt>
                <c:pt idx="7">
                  <c:v>0.5968063872255489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Beef</c:v>
                </c:pt>
                <c:pt idx="1">
                  <c:v>Breads</c:v>
                </c:pt>
                <c:pt idx="2">
                  <c:v>Baked Goods</c:v>
                </c:pt>
                <c:pt idx="3">
                  <c:v>Pizza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0.058951965</c:v>
                </c:pt>
                <c:pt idx="1">
                  <c:v>0.0895196509999999</c:v>
                </c:pt>
                <c:pt idx="2">
                  <c:v>0.096069869</c:v>
                </c:pt>
                <c:pt idx="3">
                  <c:v>0.515283843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Domino's</c:v>
                </c:pt>
                <c:pt idx="3">
                  <c:v>Pizza Hut</c:v>
                </c:pt>
                <c:pt idx="4">
                  <c:v>Little Caesars</c:v>
                </c:pt>
                <c:pt idx="5">
                  <c:v>QSR Avg</c:v>
                </c:pt>
                <c:pt idx="6">
                  <c:v>Subway</c:v>
                </c:pt>
                <c:pt idx="7">
                  <c:v>Papa John's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0.638235294117647</c:v>
                </c:pt>
                <c:pt idx="3">
                  <c:v>0.6395864106351551</c:v>
                </c:pt>
                <c:pt idx="4">
                  <c:v>0.6502890173410405</c:v>
                </c:pt>
                <c:pt idx="5">
                  <c:v>0.6576275709323115</c:v>
                </c:pt>
                <c:pt idx="6">
                  <c:v>0.6743849493487699</c:v>
                </c:pt>
                <c:pt idx="7">
                  <c:v>0.6753623188405797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Little Caesars</c:v>
                </c:pt>
                <c:pt idx="3">
                  <c:v>Domino's</c:v>
                </c:pt>
                <c:pt idx="4">
                  <c:v>Pizza Hut</c:v>
                </c:pt>
                <c:pt idx="5">
                  <c:v>Papa John's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0.3872255489021956</c:v>
                </c:pt>
                <c:pt idx="3">
                  <c:v>0.4158878504672897</c:v>
                </c:pt>
                <c:pt idx="4">
                  <c:v>0.45979899497487436</c:v>
                </c:pt>
                <c:pt idx="5">
                  <c:v>0.47540983606557374</c:v>
                </c:pt>
                <c:pt idx="6">
                  <c:v>0.4873708417667816</c:v>
                </c:pt>
                <c:pt idx="7">
                  <c:v>0.5396290050590219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Little Caesars</c:v>
                </c:pt>
                <c:pt idx="2">
                  <c:v>Burger King</c:v>
                </c:pt>
                <c:pt idx="3">
                  <c:v>Domino's</c:v>
                </c:pt>
                <c:pt idx="4">
                  <c:v>Pizza Hut</c:v>
                </c:pt>
                <c:pt idx="5">
                  <c:v>Papa John's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0.4031496062992126</c:v>
                </c:pt>
                <c:pt idx="2">
                  <c:v>0.42314990512333966</c:v>
                </c:pt>
                <c:pt idx="3">
                  <c:v>0.46421267893660534</c:v>
                </c:pt>
                <c:pt idx="4">
                  <c:v>0.4658040665434381</c:v>
                </c:pt>
                <c:pt idx="5">
                  <c:v>0.4908722109533469</c:v>
                </c:pt>
                <c:pt idx="6">
                  <c:v>0.4999984061843208</c:v>
                </c:pt>
                <c:pt idx="7">
                  <c:v>0.5317220543806647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Little Caesars</c:v>
                </c:pt>
                <c:pt idx="3">
                  <c:v>Subway</c:v>
                </c:pt>
                <c:pt idx="4">
                  <c:v>Pizza Hut</c:v>
                </c:pt>
                <c:pt idx="5">
                  <c:v>Domino's</c:v>
                </c:pt>
                <c:pt idx="6">
                  <c:v>QSR Avg</c:v>
                </c:pt>
                <c:pt idx="7">
                  <c:v>Papa John's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0.41714285714285715</c:v>
                </c:pt>
                <c:pt idx="3">
                  <c:v>0.4507845934379458</c:v>
                </c:pt>
                <c:pt idx="4">
                  <c:v>0.4585714285714286</c:v>
                </c:pt>
                <c:pt idx="5">
                  <c:v>0.4657142857142857</c:v>
                </c:pt>
                <c:pt idx="6">
                  <c:v>0.48877176778400844</c:v>
                </c:pt>
                <c:pt idx="7">
                  <c:v>0.4893009985734665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Pizza Hut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Pizza Hut's Competitors</a:t>
            </a:r>
          </a:p>
        </p:txBody>
      </p:sp>
      <p:pic>
        <p:nvPicPr>
          <p:cNvPr id="3" name="Picture Placeholder 2" descr="Domino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Little Caesar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Papa John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Burger King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Subway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17.6%</a:t>
            </a:r>
            <a:r>
              <a:t> of recent Pizza Hut guests considered visiting </a:t>
            </a:r>
            <a:r>
              <a:t>Domino's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6.0%</a:t>
            </a:r>
            <a:r>
              <a:t> considered visiting </a:t>
            </a:r>
            <a:r>
              <a:t>Little Caesars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5.7%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5.7%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9.5%</a:t>
            </a:r>
            <a:r>
              <a:t> considered visiting </a:t>
            </a:r>
            <a:r>
              <a:t>Papa John's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14.3%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Pizza Hut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48.0%</a:t>
            </a:r>
            <a:r>
              <a:t> would have gone to another restaurant as an alternative to Pizza Hut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53.0%</a:t>
            </a:r>
            <a:r>
              <a:t> Of Pizza Hut's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38.4%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38.1%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20.8%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Pizza Hut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Pizza Hut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458 recent Pizza Hut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