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Qdoba Mexican Eats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0.5652173913043478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0.6219336219336219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Qdoba Mexican Eats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0.6064139941690962</c:v>
                </c:pt>
                <c:pt idx="3">
                  <c:v>0.6081871345029239</c:v>
                </c:pt>
                <c:pt idx="4">
                  <c:v>0.6367583212735166</c:v>
                </c:pt>
                <c:pt idx="5">
                  <c:v>0.6637931034482759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Nachos</c:v>
                </c:pt>
                <c:pt idx="1">
                  <c:v>Chicken</c:v>
                </c:pt>
                <c:pt idx="2">
                  <c:v>Burritos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0.088803089</c:v>
                </c:pt>
                <c:pt idx="1">
                  <c:v>0.108108108</c:v>
                </c:pt>
                <c:pt idx="2">
                  <c:v>0.164092664</c:v>
                </c:pt>
                <c:pt idx="3">
                  <c:v>0.306949807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Panera Bread</c:v>
                </c:pt>
                <c:pt idx="5">
                  <c:v>Qdoba Mexican Eats</c:v>
                </c:pt>
                <c:pt idx="6">
                  <c:v>FCR Avg</c:v>
                </c:pt>
                <c:pt idx="7">
                  <c:v>Moe's Southwest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0.635036496350365</c:v>
                </c:pt>
                <c:pt idx="3">
                  <c:v>0.6743849493487699</c:v>
                </c:pt>
                <c:pt idx="4">
                  <c:v>0.6863905325443787</c:v>
                </c:pt>
                <c:pt idx="5">
                  <c:v>0.6915204678362573</c:v>
                </c:pt>
                <c:pt idx="6">
                  <c:v>0.6925554882268848</c:v>
                </c:pt>
                <c:pt idx="7">
                  <c:v>0.7382352941176471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Taco Bell</c:v>
                </c:pt>
                <c:pt idx="3">
                  <c:v>Chipotle Mexican Grill</c:v>
                </c:pt>
                <c:pt idx="4">
                  <c:v>Qdoba Mexican Eats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0.4908759124087591</c:v>
                </c:pt>
                <c:pt idx="5">
                  <c:v>0.5336976320582878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Qdoba Mexican Eats</c:v>
                </c:pt>
                <c:pt idx="4">
                  <c:v>Moe's Southwest Grill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0.47640117994100295</c:v>
                </c:pt>
                <c:pt idx="3">
                  <c:v>0.48748159057437407</c:v>
                </c:pt>
                <c:pt idx="4">
                  <c:v>0.5036710719530103</c:v>
                </c:pt>
                <c:pt idx="5">
                  <c:v>0.5317220543806647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Moe's Southwest Grill</c:v>
                </c:pt>
                <c:pt idx="4">
                  <c:v>Qdoba Mexican Eats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0.49</c:v>
                </c:pt>
                <c:pt idx="3">
                  <c:v>0.5016778523489933</c:v>
                </c:pt>
                <c:pt idx="4">
                  <c:v>0.513840830449827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Subway</c:v>
                </c:pt>
                <c:pt idx="3">
                  <c:v>Chipotle Mexican Grill</c:v>
                </c:pt>
                <c:pt idx="4">
                  <c:v>Qdoba Mexican Eats</c:v>
                </c:pt>
                <c:pt idx="5">
                  <c:v>Panera Bread</c:v>
                </c:pt>
                <c:pt idx="6">
                  <c:v>Moe's Southwest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0.4507845934379458</c:v>
                </c:pt>
                <c:pt idx="3">
                  <c:v>0.5214285714285715</c:v>
                </c:pt>
                <c:pt idx="4">
                  <c:v>0.5285714285714286</c:v>
                </c:pt>
                <c:pt idx="5">
                  <c:v>0.5314285714285715</c:v>
                </c:pt>
                <c:pt idx="6">
                  <c:v>0.5385714285714286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Qdoba Mexican Ea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Qdoba Mexican Eats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oe's Southwest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22.1%</a:t>
            </a:r>
            <a:r>
              <a:t> of recent Qdoba Mexican Eats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Moe's Southwest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Qdoba Mexican Eats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63.4%</a:t>
            </a:r>
            <a:r>
              <a:t> would have gone to another restaurant as an alternative to Qdoba Mexican Eats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Qdoba Mexican Eats's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Qdoba Mexican Eats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Qdoba Mexican Eats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518 recent Qdoba Mexican Eats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