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0.539568345323741</c:v>
                </c:pt>
                <c:pt idx="5">
                  <c:v>0.6281943400690045</c:v>
                </c:pt>
                <c:pt idx="6">
                  <c:v>0.7057971014492753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0.6063675832127352</c:v>
                </c:pt>
                <c:pt idx="5">
                  <c:v>0.6689551518472145</c:v>
                </c:pt>
                <c:pt idx="6">
                  <c:v>0.744927536231884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Deli Salads</c:v>
                </c:pt>
                <c:pt idx="1">
                  <c:v>Fries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0.025906736</c:v>
                </c:pt>
                <c:pt idx="1">
                  <c:v>0.06044905</c:v>
                </c:pt>
                <c:pt idx="2">
                  <c:v>0.210708117</c:v>
                </c:pt>
                <c:pt idx="3">
                  <c:v>0.457685665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Popeyes Louisiana Kitchen</c:v>
                </c:pt>
                <c:pt idx="4">
                  <c:v>Wendy's</c:v>
                </c:pt>
                <c:pt idx="5">
                  <c:v>FCR Avg</c:v>
                </c:pt>
                <c:pt idx="6">
                  <c:v>Chick-fil-A</c:v>
                </c:pt>
                <c:pt idx="7">
                  <c:v>Raising Cane's Chicken Fingers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0.5631349782293179</c:v>
                </c:pt>
                <c:pt idx="4">
                  <c:v>0.583941605839416</c:v>
                </c:pt>
                <c:pt idx="5">
                  <c:v>0.6925554882268848</c:v>
                </c:pt>
                <c:pt idx="6">
                  <c:v>0.7675438596491229</c:v>
                </c:pt>
                <c:pt idx="7">
                  <c:v>0.7956521739130434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KFC</c:v>
                </c:pt>
                <c:pt idx="2">
                  <c:v>McDonald's</c:v>
                </c:pt>
                <c:pt idx="3">
                  <c:v>Popeyes Louisiana Kitchen</c:v>
                </c:pt>
                <c:pt idx="4">
                  <c:v>Taco Bell</c:v>
                </c:pt>
                <c:pt idx="5">
                  <c:v>Wendy's</c:v>
                </c:pt>
                <c:pt idx="6">
                  <c:v>FCR Avg</c:v>
                </c:pt>
                <c:pt idx="7">
                  <c:v>Raising Cane's Chicken Fingers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0.5517788823148677</c:v>
                </c:pt>
                <c:pt idx="7">
                  <c:v>0.6388206388206388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0.4460694698354662</c:v>
                </c:pt>
                <c:pt idx="5">
                  <c:v>0.5587967236335207</c:v>
                </c:pt>
                <c:pt idx="6">
                  <c:v>0.6097560975609756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0.4270386266094421</c:v>
                </c:pt>
                <c:pt idx="5">
                  <c:v>0.5462541527354652</c:v>
                </c:pt>
                <c:pt idx="6">
                  <c:v>0.6363636363636364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FCR Avg</c:v>
                </c:pt>
                <c:pt idx="6">
                  <c:v>Raising Cane's Chicken Fingers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0.4357142857142857</c:v>
                </c:pt>
                <c:pt idx="5">
                  <c:v>0.5508410886941557</c:v>
                </c:pt>
                <c:pt idx="6">
                  <c:v>0.6914285714285714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aising Cane's Chicken Fing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Raising Cane's Chicken Fingers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Raising Cane's Chicken Fingers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Raising Cane's Chicken Fingers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64.3%</a:t>
            </a:r>
            <a:r>
              <a:t> would have gone to another restaurant as an alternative to Raising Cane's Chicken Fingers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Raising Cane's Chicken Fingers's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Raising Cane's Chicken Fingers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Raising Cane's Chicken Fingers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579 recent Raising Cane's Chicken Fingers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