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0.5765895953757225</c:v>
                </c:pt>
                <c:pt idx="4">
                  <c:v>0.6011477761836442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0.6473149492017417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0.642754662840746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0.7188405797101449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Onion Rings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0.040540541</c:v>
                </c:pt>
                <c:pt idx="1">
                  <c:v>0.086486486</c:v>
                </c:pt>
                <c:pt idx="2">
                  <c:v>0.245945946</c:v>
                </c:pt>
                <c:pt idx="3">
                  <c:v>0.428378377999999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CDR Avg</c:v>
                </c:pt>
                <c:pt idx="6">
                  <c:v>Red Robin Gourmet Burgers and Brews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0.6248085758039816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0.6786833855799373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TGI Fridays</c:v>
                </c:pt>
                <c:pt idx="5">
                  <c:v>Five Guys Burgers and Fries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0.556390977443609</c:v>
                </c:pt>
                <c:pt idx="4">
                  <c:v>0.5565476190476191</c:v>
                </c:pt>
                <c:pt idx="5">
                  <c:v>0.5630630630630631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Five Guys Burgers and Fries</c:v>
                </c:pt>
                <c:pt idx="4">
                  <c:v>Red Robin Gourmet Burgers and Brews</c:v>
                </c:pt>
                <c:pt idx="5">
                  <c:v>TGI Fridays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0.5330396475770925</c:v>
                </c:pt>
                <c:pt idx="4">
                  <c:v>0.559593023255814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Robin Gourmet Burgers and Brews</c:v>
                </c:pt>
                <c:pt idx="4">
                  <c:v>TGI Fridays</c:v>
                </c:pt>
                <c:pt idx="5">
                  <c:v>Olive Garden</c:v>
                </c:pt>
                <c:pt idx="6">
                  <c:v>CDR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0.48923076923076925</c:v>
                </c:pt>
                <c:pt idx="4">
                  <c:v>0.5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0.5618729096989966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Olive Garden</c:v>
                </c:pt>
                <c:pt idx="6">
                  <c:v>CDR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0.49714285714285716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0.6128571428571429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ed Robin Gourmet Burgers and Brew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Red Robin Gourmet Burgers and Brews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Five Guys Burgers and Frie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10.0%</a:t>
            </a:r>
            <a:r>
              <a:t> of recent Red Robin Gourmet Burgers and Brews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Red Robin Gourmet Burgers and Brews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62.6%</a:t>
            </a:r>
            <a:r>
              <a:t> would have gone to another restaurant as an alternative to Red Robin Gourmet Burgers and Brews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Red Robin Gourmet Burgers and Brews's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Robin Gourmet Burgers and Brews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Red Robin Gourmet Burgers and Brews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74 recent Red Robin Gourmet Burgers and Brews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