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Romano's Macaroni Grill</c:v>
                </c:pt>
                <c:pt idx="6">
                  <c:v>Olive Garden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0.6277056277056277</c:v>
                </c:pt>
                <c:pt idx="6">
                  <c:v>0.6284470246734397</c:v>
                </c:pt>
                <c:pt idx="7">
                  <c:v>0.7008670520231214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Romano's Macaroni Grill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0.6579710144927536</c:v>
                </c:pt>
                <c:pt idx="5">
                  <c:v>0.6598837209302325</c:v>
                </c:pt>
                <c:pt idx="6">
                  <c:v>0.6657060518731989</c:v>
                </c:pt>
                <c:pt idx="7">
                  <c:v>0.7227866473149492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Breads</c:v>
                </c:pt>
                <c:pt idx="2">
                  <c:v>Chicken</c:v>
                </c:pt>
                <c:pt idx="3">
                  <c:v>Pasta/Noodles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0.072580645</c:v>
                </c:pt>
                <c:pt idx="1">
                  <c:v>0.074596774</c:v>
                </c:pt>
                <c:pt idx="2">
                  <c:v>0.096774194</c:v>
                </c:pt>
                <c:pt idx="3">
                  <c:v>0.338709677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Romano's Macaroni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0.6917057902973396</c:v>
                </c:pt>
                <c:pt idx="7">
                  <c:v>0.7193548387096774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Romano's Macaroni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0.631184407796102</c:v>
                </c:pt>
                <c:pt idx="7">
                  <c:v>0.6632047477744807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Romano's Macaroni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0.6046296160774198</c:v>
                </c:pt>
                <c:pt idx="4">
                  <c:v>0.6082474226804123</c:v>
                </c:pt>
                <c:pt idx="5">
                  <c:v>0.6206395348837209</c:v>
                </c:pt>
                <c:pt idx="6">
                  <c:v>0.6607929515418502</c:v>
                </c:pt>
                <c:pt idx="7">
                  <c:v>0.6915204678362573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Red Lobster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Romano's Macaroni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0.5206349206349207</c:v>
                </c:pt>
                <c:pt idx="4">
                  <c:v>0.534918200721923</c:v>
                </c:pt>
                <c:pt idx="5">
                  <c:v>0.5609756097560976</c:v>
                </c:pt>
                <c:pt idx="6">
                  <c:v>0.5813953488372093</c:v>
                </c:pt>
                <c:pt idx="7">
                  <c:v>0.6359223300970874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Romano's Macaroni Grill</c:v>
                </c:pt>
                <c:pt idx="4">
                  <c:v>Olive Garden</c:v>
                </c:pt>
                <c:pt idx="5">
                  <c:v>CDR Avg</c:v>
                </c:pt>
                <c:pt idx="6">
                  <c:v>Red Lobster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0.5242857142857142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0.5271428571428571</c:v>
                </c:pt>
                <c:pt idx="7">
                  <c:v>0.5857142857142857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Romano's Macaroni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Romano's Macaroni Grill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arrabba's Itali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Lobster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utback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25.8%</a:t>
            </a:r>
            <a:r>
              <a:t> of recent Romano's Macaroni Grill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Carrabba's Italian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Romano's Macaroni Grill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68.0%</a:t>
            </a:r>
            <a:r>
              <a:t> would have gone to another restaurant as an alternative to Romano's Macaroni Grill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59.5%</a:t>
            </a:r>
            <a:r>
              <a:t> Of Romano's Macaroni Grill's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47.1%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61.2%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Romano's Macaroni Grill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Romano's Macaroni Grill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496 recent Romano's Macaroni Grill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