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TGI Fridays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0.5613275613275613</c:v>
                </c:pt>
                <c:pt idx="3">
                  <c:v>0.5765895953757225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0.6195965417867435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CDR Avg</c:v>
                </c:pt>
                <c:pt idx="5">
                  <c:v>Red Lobster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0.5788712011577424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Seafood</c:v>
                </c:pt>
                <c:pt idx="2">
                  <c:v>Burgers</c:v>
                </c:pt>
                <c:pt idx="3">
                  <c:v>Salads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0.066508314</c:v>
                </c:pt>
                <c:pt idx="1">
                  <c:v>0.09263658</c:v>
                </c:pt>
                <c:pt idx="2">
                  <c:v>0.135391924</c:v>
                </c:pt>
                <c:pt idx="3">
                  <c:v>0.171021378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Ruby Tuesday</c:v>
                </c:pt>
                <c:pt idx="4">
                  <c:v>Red Lobster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0.6291079812206573</c:v>
                </c:pt>
                <c:pt idx="4">
                  <c:v>0.6414219474497682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0.530827067669173</c:v>
                </c:pt>
                <c:pt idx="3">
                  <c:v>0.5492537313432836</c:v>
                </c:pt>
                <c:pt idx="4">
                  <c:v>0.5565476190476191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0.5562043795620438</c:v>
                </c:pt>
                <c:pt idx="3">
                  <c:v>0.5705967976710334</c:v>
                </c:pt>
                <c:pt idx="4">
                  <c:v>0.5845481049562682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Ruby Tuesday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0.4483870967741935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</c:v>
                </c:pt>
                <c:pt idx="4">
                  <c:v>0.501628664495114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0.41285714285714287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uby Tuesda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Ruby Tuesday's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18.7%</a:t>
            </a:r>
            <a:r>
              <a:t> of recent Ruby Tuesday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Ruby Tuesday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64.3%</a:t>
            </a:r>
            <a:r>
              <a:t> would have gone to another restaurant as an alternative to Ruby Tuesday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52.2%</a:t>
            </a:r>
            <a:r>
              <a:t> Of Ruby Tuesday's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34.4%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24.2%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Ruby Tuesday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Ruby Tuesday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421 recent Ruby Tuesday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