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SONIC Drive-In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0.5139911634756995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SONIC Drive-In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0.5797950219619327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SONIC Drive-In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0.512539184952978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Cheese Sticks/Fried Cheese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0.03030303</c:v>
                </c:pt>
                <c:pt idx="1">
                  <c:v>0.045454545</c:v>
                </c:pt>
                <c:pt idx="2">
                  <c:v>0.051136364</c:v>
                </c:pt>
                <c:pt idx="3">
                  <c:v>0.106060606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SONIC Drive-In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0.5954088952654233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SONIC Drive-In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0.37547892720306514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0.40145985401459855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SONIC Drive-In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0.42428571428571427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ONIC Drive-I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SONIC Drive-In's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28.1%</a:t>
            </a:r>
            <a:r>
              <a:t> of recent SONIC Drive-In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13.5%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14.9%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SONIC Drive-In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53.9%</a:t>
            </a:r>
            <a:r>
              <a:t> would have gone to another restaurant as an alternative to SONIC Drive-In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SONIC Drive-In's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SONIC Drive-In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SONIC Drive-In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528 recent SONIC Drive-In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