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FCR Avg</c:v>
                </c:pt>
                <c:pt idx="4">
                  <c:v>Shake Shack</c:v>
                </c:pt>
                <c:pt idx="5">
                  <c:v>Five Guys Burgers and Fries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0.5708029197080292</c:v>
                </c:pt>
                <c:pt idx="3">
                  <c:v>0.6281943400690045</c:v>
                </c:pt>
                <c:pt idx="4">
                  <c:v>0.6331877729257642</c:v>
                </c:pt>
                <c:pt idx="5">
                  <c:v>0.6473149492017417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FCR Avg</c:v>
                </c:pt>
                <c:pt idx="4">
                  <c:v>Shake Shack</c:v>
                </c:pt>
                <c:pt idx="5">
                  <c:v>Panera Bread</c:v>
                </c:pt>
                <c:pt idx="6">
                  <c:v>Five Guys Burgers and Fries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0.5385735080058224</c:v>
                </c:pt>
                <c:pt idx="2">
                  <c:v>0.6064139941690962</c:v>
                </c:pt>
                <c:pt idx="3">
                  <c:v>0.6689551518472145</c:v>
                </c:pt>
                <c:pt idx="4">
                  <c:v>0.6933139534883721</c:v>
                </c:pt>
                <c:pt idx="5">
                  <c:v>0.7010159651669086</c:v>
                </c:pt>
                <c:pt idx="6">
                  <c:v>0.7188405797101449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Hot Dogs</c:v>
                </c:pt>
                <c:pt idx="1">
                  <c:v>Fries</c:v>
                </c:pt>
                <c:pt idx="2">
                  <c:v>Ice Cream/Yogurt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0.023423423</c:v>
                </c:pt>
                <c:pt idx="1">
                  <c:v>0.153153153</c:v>
                </c:pt>
                <c:pt idx="2">
                  <c:v>0.381981982</c:v>
                </c:pt>
                <c:pt idx="3">
                  <c:v>0.436036036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Shake Shack</c:v>
                </c:pt>
                <c:pt idx="4">
                  <c:v>Panera Bread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0.583941605839416</c:v>
                </c:pt>
                <c:pt idx="2">
                  <c:v>0.635036496350365</c:v>
                </c:pt>
                <c:pt idx="3">
                  <c:v>0.6533333333333333</c:v>
                </c:pt>
                <c:pt idx="4">
                  <c:v>0.6863905325443787</c:v>
                </c:pt>
                <c:pt idx="5">
                  <c:v>0.6925554882268848</c:v>
                </c:pt>
                <c:pt idx="6">
                  <c:v>0.7205240174672489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Wendy's</c:v>
                </c:pt>
                <c:pt idx="3">
                  <c:v>Shake Shack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0.47217235188509876</c:v>
                </c:pt>
                <c:pt idx="4">
                  <c:v>0.4770992366412214</c:v>
                </c:pt>
                <c:pt idx="5">
                  <c:v>0.5517788823148677</c:v>
                </c:pt>
                <c:pt idx="6">
                  <c:v>0.5630630630630631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Shake Shack</c:v>
                </c:pt>
                <c:pt idx="4">
                  <c:v>Five Guys Burgers and Fries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0.42911877394636017</c:v>
                </c:pt>
                <c:pt idx="2">
                  <c:v>0.47640117994100295</c:v>
                </c:pt>
                <c:pt idx="3">
                  <c:v>0.4894578313253012</c:v>
                </c:pt>
                <c:pt idx="4">
                  <c:v>0.5330396475770925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Shake Shack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Panera Bread</c:v>
                </c:pt>
                <c:pt idx="6">
                  <c:v>Five Guys Burgers and Fries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0.42494226327944573</c:v>
                </c:pt>
                <c:pt idx="2">
                  <c:v>0.47769516728624534</c:v>
                </c:pt>
                <c:pt idx="3">
                  <c:v>0.49</c:v>
                </c:pt>
                <c:pt idx="4">
                  <c:v>0.5462541527354652</c:v>
                </c:pt>
                <c:pt idx="5">
                  <c:v>0.558695652173913</c:v>
                </c:pt>
                <c:pt idx="6">
                  <c:v>0.5618729096989966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Panera Bread</c:v>
                </c:pt>
                <c:pt idx="4">
                  <c:v>Shake Shack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0.3871428571428571</c:v>
                </c:pt>
                <c:pt idx="2">
                  <c:v>0.5214285714285715</c:v>
                </c:pt>
                <c:pt idx="3">
                  <c:v>0.5314285714285715</c:v>
                </c:pt>
                <c:pt idx="4">
                  <c:v>0.5471428571428572</c:v>
                </c:pt>
                <c:pt idx="5">
                  <c:v>0.5508410886941557</c:v>
                </c:pt>
                <c:pt idx="6">
                  <c:v>0.6128571428571429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hake Shack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Shake Shack's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Five Guys Burgers and Frie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potle Mexican Gri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10.7%</a:t>
            </a:r>
            <a:r>
              <a:t> of recent Shake Shack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Five Guys Burgers and Fries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Shake Shack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65.4%</a:t>
            </a:r>
            <a:r>
              <a:t> would have gone to another restaurant as an alternative to Shake Shack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55.8%</a:t>
            </a:r>
            <a:r>
              <a:t> Of Shake Shack's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54.9%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21.7%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Shake Shack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Shake Shack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555 recent Shake Shack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