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Denny's</c:v>
                </c:pt>
                <c:pt idx="2">
                  <c:v>Golden Corral</c:v>
                </c:pt>
                <c:pt idx="3">
                  <c:v>Chili's</c:v>
                </c:pt>
                <c:pt idx="4">
                  <c:v>QSR Avg</c:v>
                </c:pt>
                <c:pt idx="5">
                  <c:v>Red Lobster</c:v>
                </c:pt>
                <c:pt idx="6">
                  <c:v>Sizzler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0.5211062590975255</c:v>
                </c:pt>
                <c:pt idx="2">
                  <c:v>0.5373563218390804</c:v>
                </c:pt>
                <c:pt idx="3">
                  <c:v>0.5402298850574713</c:v>
                </c:pt>
                <c:pt idx="4">
                  <c:v>0.5557230181952063</c:v>
                </c:pt>
                <c:pt idx="5">
                  <c:v>0.6152737752161384</c:v>
                </c:pt>
                <c:pt idx="6">
                  <c:v>0.6158273381294964</c:v>
                </c:pt>
                <c:pt idx="7">
                  <c:v>0.6195965417867435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Golden Corral</c:v>
                </c:pt>
                <c:pt idx="3">
                  <c:v>Chili's</c:v>
                </c:pt>
                <c:pt idx="4">
                  <c:v>QSR Avg</c:v>
                </c:pt>
                <c:pt idx="5">
                  <c:v>Sizzler</c:v>
                </c:pt>
                <c:pt idx="6">
                  <c:v>Red Lobster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0.5332369942196532</c:v>
                </c:pt>
                <c:pt idx="2">
                  <c:v>0.5845272206303725</c:v>
                </c:pt>
                <c:pt idx="3">
                  <c:v>0.5911047345767575</c:v>
                </c:pt>
                <c:pt idx="4">
                  <c:v>0.6103315537838361</c:v>
                </c:pt>
                <c:pt idx="5">
                  <c:v>0.638328530259366</c:v>
                </c:pt>
                <c:pt idx="6">
                  <c:v>0.6507936507936508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Applebee's</c:v>
                </c:pt>
                <c:pt idx="3">
                  <c:v>Sizzler</c:v>
                </c:pt>
                <c:pt idx="4">
                  <c:v>Chili's</c:v>
                </c:pt>
                <c:pt idx="5">
                  <c:v>QSR Avg</c:v>
                </c:pt>
                <c:pt idx="6">
                  <c:v>Red Lobster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0.32432432432432434</c:v>
                </c:pt>
                <c:pt idx="1">
                  <c:v>0.3888888888888889</c:v>
                </c:pt>
                <c:pt idx="2">
                  <c:v>0.40476190476190477</c:v>
                </c:pt>
                <c:pt idx="3">
                  <c:v>0.47368421052631576</c:v>
                </c:pt>
                <c:pt idx="4">
                  <c:v>0.5306122448979592</c:v>
                </c:pt>
                <c:pt idx="5">
                  <c:v>0.5369864655731007</c:v>
                </c:pt>
                <c:pt idx="6">
                  <c:v>0.5454545454545454</c:v>
                </c:pt>
                <c:pt idx="7">
                  <c:v>0.5625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Chicken</c:v>
                </c:pt>
                <c:pt idx="2">
                  <c:v>Salads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0.090163934</c:v>
                </c:pt>
                <c:pt idx="1">
                  <c:v>0.109289616999999</c:v>
                </c:pt>
                <c:pt idx="2">
                  <c:v>0.200819672</c:v>
                </c:pt>
                <c:pt idx="3">
                  <c:v>0.236338798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Outback Steakhouse</c:v>
                </c:pt>
                <c:pt idx="5">
                  <c:v>QSR Avg</c:v>
                </c:pt>
                <c:pt idx="6">
                  <c:v>Sizzler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0.6414219474497682</c:v>
                </c:pt>
                <c:pt idx="4">
                  <c:v>0.6471544715447154</c:v>
                </c:pt>
                <c:pt idx="5">
                  <c:v>0.6576275709323115</c:v>
                </c:pt>
                <c:pt idx="6">
                  <c:v>0.6636225266362252</c:v>
                </c:pt>
                <c:pt idx="7">
                  <c:v>0.6686390532544378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Applebee's</c:v>
                </c:pt>
                <c:pt idx="3">
                  <c:v>QSR Avg</c:v>
                </c:pt>
                <c:pt idx="4">
                  <c:v>Golden Corral</c:v>
                </c:pt>
                <c:pt idx="5">
                  <c:v>Red Lobster</c:v>
                </c:pt>
                <c:pt idx="6">
                  <c:v>Sizzler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0.40240963855421685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0.4873708417667816</c:v>
                </c:pt>
                <c:pt idx="4">
                  <c:v>0.51171875</c:v>
                </c:pt>
                <c:pt idx="5">
                  <c:v>0.5206349206349207</c:v>
                </c:pt>
                <c:pt idx="6">
                  <c:v>0.5552825552825553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QSR Avg</c:v>
                </c:pt>
                <c:pt idx="3">
                  <c:v>Chili's</c:v>
                </c:pt>
                <c:pt idx="4">
                  <c:v>Applebee's</c:v>
                </c:pt>
                <c:pt idx="5">
                  <c:v>Red Lobster</c:v>
                </c:pt>
                <c:pt idx="6">
                  <c:v>Sizzler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0.47076023391812866</c:v>
                </c:pt>
                <c:pt idx="1">
                  <c:v>0.48554913294797686</c:v>
                </c:pt>
                <c:pt idx="2">
                  <c:v>0.4999984061843208</c:v>
                </c:pt>
                <c:pt idx="3">
                  <c:v>0.5238095238095238</c:v>
                </c:pt>
                <c:pt idx="4">
                  <c:v>0.524300441826215</c:v>
                </c:pt>
                <c:pt idx="5">
                  <c:v>0.5705967976710334</c:v>
                </c:pt>
                <c:pt idx="6">
                  <c:v>0.603448275862069</c:v>
                </c:pt>
                <c:pt idx="7">
                  <c:v>0.6082474226804123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Chili's</c:v>
                </c:pt>
                <c:pt idx="3">
                  <c:v>Golden Corral</c:v>
                </c:pt>
                <c:pt idx="4">
                  <c:v>QSR Avg</c:v>
                </c:pt>
                <c:pt idx="5">
                  <c:v>Sizzler</c:v>
                </c:pt>
                <c:pt idx="6">
                  <c:v>Outback Steakhouse</c:v>
                </c:pt>
                <c:pt idx="7">
                  <c:v>Red Lobster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0.4764621968616263</c:v>
                </c:pt>
                <c:pt idx="4">
                  <c:v>0.48877176778400844</c:v>
                </c:pt>
                <c:pt idx="5">
                  <c:v>0.49142857142857144</c:v>
                </c:pt>
                <c:pt idx="6">
                  <c:v>0.5214285714285715</c:v>
                </c:pt>
                <c:pt idx="7">
                  <c:v>0.5271428571428571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izzl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Sizzler's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utback Steak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enn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Golden Corra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12.2%</a:t>
            </a:r>
            <a:r>
              <a:t> of recent Sizzler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Golden Corral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Sizzler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63.4%</a:t>
            </a:r>
            <a:r>
              <a:t> would have gone to another restaurant as an alternative to Sizzler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59.7%</a:t>
            </a:r>
            <a:r>
              <a:t> Of Sizzler's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Sizzler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Sizzler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732 recent Sizzler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